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09" r:id="rId2"/>
    <p:sldId id="257" r:id="rId3"/>
    <p:sldId id="264"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90" r:id="rId36"/>
    <p:sldId id="289"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i Gupta" userId="56344ccaff875ffc" providerId="LiveId" clId="{12838248-3B14-477F-AC36-1283A78F4F96}"/>
    <pc:docChg chg="undo redo custSel addSld modSld sldOrd">
      <pc:chgData name="Himani Gupta" userId="56344ccaff875ffc" providerId="LiveId" clId="{12838248-3B14-477F-AC36-1283A78F4F96}" dt="2024-04-16T09:21:51.644" v="4284" actId="14100"/>
      <pc:docMkLst>
        <pc:docMk/>
      </pc:docMkLst>
      <pc:sldChg chg="modSp mod">
        <pc:chgData name="Himani Gupta" userId="56344ccaff875ffc" providerId="LiveId" clId="{12838248-3B14-477F-AC36-1283A78F4F96}" dt="2024-04-14T11:57:34.674" v="12" actId="20577"/>
        <pc:sldMkLst>
          <pc:docMk/>
          <pc:sldMk cId="2826958773" sldId="257"/>
        </pc:sldMkLst>
        <pc:spChg chg="mod">
          <ac:chgData name="Himani Gupta" userId="56344ccaff875ffc" providerId="LiveId" clId="{12838248-3B14-477F-AC36-1283A78F4F96}" dt="2024-04-14T11:57:34.674" v="12" actId="20577"/>
          <ac:spMkLst>
            <pc:docMk/>
            <pc:sldMk cId="2826958773" sldId="257"/>
            <ac:spMk id="3" creationId="{46B496AD-1F45-674A-E4CD-F0CAFAEEF110}"/>
          </ac:spMkLst>
        </pc:spChg>
      </pc:sldChg>
      <pc:sldChg chg="modSp mod">
        <pc:chgData name="Himani Gupta" userId="56344ccaff875ffc" providerId="LiveId" clId="{12838248-3B14-477F-AC36-1283A78F4F96}" dt="2024-04-14T11:59:40.909" v="33" actId="20577"/>
        <pc:sldMkLst>
          <pc:docMk/>
          <pc:sldMk cId="1641502378" sldId="265"/>
        </pc:sldMkLst>
        <pc:spChg chg="mod">
          <ac:chgData name="Himani Gupta" userId="56344ccaff875ffc" providerId="LiveId" clId="{12838248-3B14-477F-AC36-1283A78F4F96}" dt="2024-04-14T11:59:40.909" v="33" actId="20577"/>
          <ac:spMkLst>
            <pc:docMk/>
            <pc:sldMk cId="1641502378" sldId="265"/>
            <ac:spMk id="9" creationId="{51617EB3-0F65-A06C-2908-2905C8558424}"/>
          </ac:spMkLst>
        </pc:spChg>
      </pc:sldChg>
      <pc:sldChg chg="addSp delSp modSp mod">
        <pc:chgData name="Himani Gupta" userId="56344ccaff875ffc" providerId="LiveId" clId="{12838248-3B14-477F-AC36-1283A78F4F96}" dt="2024-04-14T12:04:39.827" v="135" actId="478"/>
        <pc:sldMkLst>
          <pc:docMk/>
          <pc:sldMk cId="4216110407" sldId="266"/>
        </pc:sldMkLst>
        <pc:spChg chg="del">
          <ac:chgData name="Himani Gupta" userId="56344ccaff875ffc" providerId="LiveId" clId="{12838248-3B14-477F-AC36-1283A78F4F96}" dt="2024-04-14T12:00:01.700" v="36" actId="478"/>
          <ac:spMkLst>
            <pc:docMk/>
            <pc:sldMk cId="4216110407" sldId="266"/>
            <ac:spMk id="2" creationId="{82A4717D-A3D9-42DF-40DD-687CF5C190B8}"/>
          </ac:spMkLst>
        </pc:spChg>
        <pc:spChg chg="add mod">
          <ac:chgData name="Himani Gupta" userId="56344ccaff875ffc" providerId="LiveId" clId="{12838248-3B14-477F-AC36-1283A78F4F96}" dt="2024-04-14T12:01:02.593" v="97" actId="20577"/>
          <ac:spMkLst>
            <pc:docMk/>
            <pc:sldMk cId="4216110407" sldId="266"/>
            <ac:spMk id="3" creationId="{734E6EC4-E472-EA08-ACA8-6EDBFCC6DBFA}"/>
          </ac:spMkLst>
        </pc:spChg>
        <pc:spChg chg="del">
          <ac:chgData name="Himani Gupta" userId="56344ccaff875ffc" providerId="LiveId" clId="{12838248-3B14-477F-AC36-1283A78F4F96}" dt="2024-04-14T12:00:00.134" v="35" actId="478"/>
          <ac:spMkLst>
            <pc:docMk/>
            <pc:sldMk cId="4216110407" sldId="266"/>
            <ac:spMk id="5" creationId="{C89B026C-8C0E-F496-A329-EE3F178D3767}"/>
          </ac:spMkLst>
        </pc:spChg>
        <pc:picChg chg="del">
          <ac:chgData name="Himani Gupta" userId="56344ccaff875ffc" providerId="LiveId" clId="{12838248-3B14-477F-AC36-1283A78F4F96}" dt="2024-04-14T11:59:58.267" v="34" actId="478"/>
          <ac:picMkLst>
            <pc:docMk/>
            <pc:sldMk cId="4216110407" sldId="266"/>
            <ac:picMk id="4" creationId="{496BFAA2-D75B-A94B-BE5D-D2A8CDE62D14}"/>
          </ac:picMkLst>
        </pc:picChg>
        <pc:picChg chg="add del mod">
          <ac:chgData name="Himani Gupta" userId="56344ccaff875ffc" providerId="LiveId" clId="{12838248-3B14-477F-AC36-1283A78F4F96}" dt="2024-04-14T12:01:24.895" v="99" actId="478"/>
          <ac:picMkLst>
            <pc:docMk/>
            <pc:sldMk cId="4216110407" sldId="266"/>
            <ac:picMk id="7" creationId="{5087A522-95B7-BBA6-E553-F60B58451C62}"/>
          </ac:picMkLst>
        </pc:picChg>
        <pc:picChg chg="add mod modCrop">
          <ac:chgData name="Himani Gupta" userId="56344ccaff875ffc" providerId="LiveId" clId="{12838248-3B14-477F-AC36-1283A78F4F96}" dt="2024-04-14T12:04:14.466" v="128" actId="208"/>
          <ac:picMkLst>
            <pc:docMk/>
            <pc:sldMk cId="4216110407" sldId="266"/>
            <ac:picMk id="9" creationId="{0DD9E8FE-B031-D172-7BB7-1F030443910C}"/>
          </ac:picMkLst>
        </pc:picChg>
        <pc:picChg chg="add del mod">
          <ac:chgData name="Himani Gupta" userId="56344ccaff875ffc" providerId="LiveId" clId="{12838248-3B14-477F-AC36-1283A78F4F96}" dt="2024-04-14T12:02:48.817" v="111" actId="478"/>
          <ac:picMkLst>
            <pc:docMk/>
            <pc:sldMk cId="4216110407" sldId="266"/>
            <ac:picMk id="11" creationId="{15EF86F6-3F04-3510-35D6-1D5800CA8423}"/>
          </ac:picMkLst>
        </pc:picChg>
        <pc:picChg chg="add mod modCrop">
          <ac:chgData name="Himani Gupta" userId="56344ccaff875ffc" providerId="LiveId" clId="{12838248-3B14-477F-AC36-1283A78F4F96}" dt="2024-04-14T12:04:34.958" v="133" actId="14100"/>
          <ac:picMkLst>
            <pc:docMk/>
            <pc:sldMk cId="4216110407" sldId="266"/>
            <ac:picMk id="13" creationId="{33B3EDA0-BA2C-D136-492F-39E9E450FD4C}"/>
          </ac:picMkLst>
        </pc:picChg>
        <pc:picChg chg="add del mod modCrop">
          <ac:chgData name="Himani Gupta" userId="56344ccaff875ffc" providerId="LiveId" clId="{12838248-3B14-477F-AC36-1283A78F4F96}" dt="2024-04-14T12:04:39.827" v="135" actId="478"/>
          <ac:picMkLst>
            <pc:docMk/>
            <pc:sldMk cId="4216110407" sldId="266"/>
            <ac:picMk id="15" creationId="{CB2BE4FE-9753-23A8-4E43-44FC27B2D29A}"/>
          </ac:picMkLst>
        </pc:picChg>
      </pc:sldChg>
      <pc:sldChg chg="addSp delSp modSp new mod">
        <pc:chgData name="Himani Gupta" userId="56344ccaff875ffc" providerId="LiveId" clId="{12838248-3B14-477F-AC36-1283A78F4F96}" dt="2024-04-14T12:12:29.225" v="264" actId="208"/>
        <pc:sldMkLst>
          <pc:docMk/>
          <pc:sldMk cId="1219736296" sldId="267"/>
        </pc:sldMkLst>
        <pc:spChg chg="add mod">
          <ac:chgData name="Himani Gupta" userId="56344ccaff875ffc" providerId="LiveId" clId="{12838248-3B14-477F-AC36-1283A78F4F96}" dt="2024-04-14T12:05:29.337" v="178" actId="20577"/>
          <ac:spMkLst>
            <pc:docMk/>
            <pc:sldMk cId="1219736296" sldId="267"/>
            <ac:spMk id="2" creationId="{C4D2031D-A130-ABEE-049F-56D67A2376CC}"/>
          </ac:spMkLst>
        </pc:spChg>
        <pc:spChg chg="add mod">
          <ac:chgData name="Himani Gupta" userId="56344ccaff875ffc" providerId="LiveId" clId="{12838248-3B14-477F-AC36-1283A78F4F96}" dt="2024-04-14T12:11:21.171" v="253" actId="255"/>
          <ac:spMkLst>
            <pc:docMk/>
            <pc:sldMk cId="1219736296" sldId="267"/>
            <ac:spMk id="3" creationId="{124A6605-338D-C8E6-A2FB-249B3651DF91}"/>
          </ac:spMkLst>
        </pc:spChg>
        <pc:picChg chg="add mod">
          <ac:chgData name="Himani Gupta" userId="56344ccaff875ffc" providerId="LiveId" clId="{12838248-3B14-477F-AC36-1283A78F4F96}" dt="2024-04-14T12:12:26.738" v="263" actId="208"/>
          <ac:picMkLst>
            <pc:docMk/>
            <pc:sldMk cId="1219736296" sldId="267"/>
            <ac:picMk id="1026" creationId="{282D1842-FC02-F391-C04B-AB9EDBAD1A40}"/>
          </ac:picMkLst>
        </pc:picChg>
        <pc:picChg chg="add del mod">
          <ac:chgData name="Himani Gupta" userId="56344ccaff875ffc" providerId="LiveId" clId="{12838248-3B14-477F-AC36-1283A78F4F96}" dt="2024-04-14T12:06:14.106" v="189" actId="478"/>
          <ac:picMkLst>
            <pc:docMk/>
            <pc:sldMk cId="1219736296" sldId="267"/>
            <ac:picMk id="1028" creationId="{03E42732-60E2-544F-2FEA-700BB748976B}"/>
          </ac:picMkLst>
        </pc:picChg>
        <pc:picChg chg="add mod">
          <ac:chgData name="Himani Gupta" userId="56344ccaff875ffc" providerId="LiveId" clId="{12838248-3B14-477F-AC36-1283A78F4F96}" dt="2024-04-14T12:12:29.225" v="264" actId="208"/>
          <ac:picMkLst>
            <pc:docMk/>
            <pc:sldMk cId="1219736296" sldId="267"/>
            <ac:picMk id="1030" creationId="{40600816-F3DE-3466-6D6F-4BF5F2E029C3}"/>
          </ac:picMkLst>
        </pc:picChg>
      </pc:sldChg>
      <pc:sldChg chg="addSp delSp modSp new mod">
        <pc:chgData name="Himani Gupta" userId="56344ccaff875ffc" providerId="LiveId" clId="{12838248-3B14-477F-AC36-1283A78F4F96}" dt="2024-04-14T12:12:41.639" v="268" actId="1076"/>
        <pc:sldMkLst>
          <pc:docMk/>
          <pc:sldMk cId="1766072081" sldId="268"/>
        </pc:sldMkLst>
        <pc:spChg chg="add del mod">
          <ac:chgData name="Himani Gupta" userId="56344ccaff875ffc" providerId="LiveId" clId="{12838248-3B14-477F-AC36-1283A78F4F96}" dt="2024-04-14T12:08:44.494" v="197" actId="22"/>
          <ac:spMkLst>
            <pc:docMk/>
            <pc:sldMk cId="1766072081" sldId="268"/>
            <ac:spMk id="3" creationId="{F58F5491-12F0-C752-E85D-0EAD353D85AE}"/>
          </ac:spMkLst>
        </pc:spChg>
        <pc:picChg chg="add del mod">
          <ac:chgData name="Himani Gupta" userId="56344ccaff875ffc" providerId="LiveId" clId="{12838248-3B14-477F-AC36-1283A78F4F96}" dt="2024-04-14T12:06:02.403" v="186" actId="478"/>
          <ac:picMkLst>
            <pc:docMk/>
            <pc:sldMk cId="1766072081" sldId="268"/>
            <ac:picMk id="2050" creationId="{9EA7DB2B-F999-01AF-399F-50FEFCF20EFD}"/>
          </ac:picMkLst>
        </pc:picChg>
        <pc:picChg chg="add del">
          <ac:chgData name="Himani Gupta" userId="56344ccaff875ffc" providerId="LiveId" clId="{12838248-3B14-477F-AC36-1283A78F4F96}" dt="2024-04-14T12:06:09.285" v="188" actId="478"/>
          <ac:picMkLst>
            <pc:docMk/>
            <pc:sldMk cId="1766072081" sldId="268"/>
            <ac:picMk id="2052" creationId="{D7F04819-F9E6-D550-3C56-04FE5327241A}"/>
          </ac:picMkLst>
        </pc:picChg>
        <pc:picChg chg="add mod">
          <ac:chgData name="Himani Gupta" userId="56344ccaff875ffc" providerId="LiveId" clId="{12838248-3B14-477F-AC36-1283A78F4F96}" dt="2024-04-14T12:12:37.213" v="267" actId="1076"/>
          <ac:picMkLst>
            <pc:docMk/>
            <pc:sldMk cId="1766072081" sldId="268"/>
            <ac:picMk id="2054" creationId="{1AB129FE-5BBB-E24E-7798-AF210B1A6CF1}"/>
          </ac:picMkLst>
        </pc:picChg>
        <pc:picChg chg="add mod">
          <ac:chgData name="Himani Gupta" userId="56344ccaff875ffc" providerId="LiveId" clId="{12838248-3B14-477F-AC36-1283A78F4F96}" dt="2024-04-14T12:12:41.639" v="268" actId="1076"/>
          <ac:picMkLst>
            <pc:docMk/>
            <pc:sldMk cId="1766072081" sldId="268"/>
            <ac:picMk id="2056" creationId="{722B7D74-3744-703D-1BBA-9BA1432189FA}"/>
          </ac:picMkLst>
        </pc:picChg>
      </pc:sldChg>
      <pc:sldChg chg="addSp modSp new">
        <pc:chgData name="Himani Gupta" userId="56344ccaff875ffc" providerId="LiveId" clId="{12838248-3B14-477F-AC36-1283A78F4F96}" dt="2024-04-14T12:12:50.800" v="271" actId="1076"/>
        <pc:sldMkLst>
          <pc:docMk/>
          <pc:sldMk cId="3604286001" sldId="269"/>
        </pc:sldMkLst>
        <pc:picChg chg="add mod">
          <ac:chgData name="Himani Gupta" userId="56344ccaff875ffc" providerId="LiveId" clId="{12838248-3B14-477F-AC36-1283A78F4F96}" dt="2024-04-14T12:12:45.688" v="269" actId="208"/>
          <ac:picMkLst>
            <pc:docMk/>
            <pc:sldMk cId="3604286001" sldId="269"/>
            <ac:picMk id="3074" creationId="{8844E529-8775-94C3-110A-B4575C666DF3}"/>
          </ac:picMkLst>
        </pc:picChg>
        <pc:picChg chg="add mod">
          <ac:chgData name="Himani Gupta" userId="56344ccaff875ffc" providerId="LiveId" clId="{12838248-3B14-477F-AC36-1283A78F4F96}" dt="2024-04-14T12:12:50.800" v="271" actId="1076"/>
          <ac:picMkLst>
            <pc:docMk/>
            <pc:sldMk cId="3604286001" sldId="269"/>
            <ac:picMk id="3076" creationId="{F24FBA38-A541-EDCA-E63B-EE2EC3EB67D9}"/>
          </ac:picMkLst>
        </pc:picChg>
      </pc:sldChg>
      <pc:sldChg chg="addSp modSp new">
        <pc:chgData name="Himani Gupta" userId="56344ccaff875ffc" providerId="LiveId" clId="{12838248-3B14-477F-AC36-1283A78F4F96}" dt="2024-04-14T12:13:01.536" v="274" actId="208"/>
        <pc:sldMkLst>
          <pc:docMk/>
          <pc:sldMk cId="2844295492" sldId="270"/>
        </pc:sldMkLst>
        <pc:picChg chg="add mod">
          <ac:chgData name="Himani Gupta" userId="56344ccaff875ffc" providerId="LiveId" clId="{12838248-3B14-477F-AC36-1283A78F4F96}" dt="2024-04-14T12:12:59.601" v="273" actId="208"/>
          <ac:picMkLst>
            <pc:docMk/>
            <pc:sldMk cId="2844295492" sldId="270"/>
            <ac:picMk id="4098" creationId="{F7D8D64E-86B2-8C46-7FBE-3FBEC910D858}"/>
          </ac:picMkLst>
        </pc:picChg>
        <pc:picChg chg="add">
          <ac:chgData name="Himani Gupta" userId="56344ccaff875ffc" providerId="LiveId" clId="{12838248-3B14-477F-AC36-1283A78F4F96}" dt="2024-04-14T12:12:18.633" v="260"/>
          <ac:picMkLst>
            <pc:docMk/>
            <pc:sldMk cId="2844295492" sldId="270"/>
            <ac:picMk id="4100" creationId="{6335C3CF-D3EC-09D4-633D-F51C153BB6D5}"/>
          </ac:picMkLst>
        </pc:picChg>
        <pc:picChg chg="add mod">
          <ac:chgData name="Himani Gupta" userId="56344ccaff875ffc" providerId="LiveId" clId="{12838248-3B14-477F-AC36-1283A78F4F96}" dt="2024-04-14T12:13:01.536" v="274" actId="208"/>
          <ac:picMkLst>
            <pc:docMk/>
            <pc:sldMk cId="2844295492" sldId="270"/>
            <ac:picMk id="4102" creationId="{BDEB1231-057B-1B22-96DE-B118DA8DB0F4}"/>
          </ac:picMkLst>
        </pc:picChg>
      </pc:sldChg>
      <pc:sldChg chg="addSp modSp new mod">
        <pc:chgData name="Himani Gupta" userId="56344ccaff875ffc" providerId="LiveId" clId="{12838248-3B14-477F-AC36-1283A78F4F96}" dt="2024-04-14T12:16:12.811" v="308" actId="208"/>
        <pc:sldMkLst>
          <pc:docMk/>
          <pc:sldMk cId="3460944882" sldId="271"/>
        </pc:sldMkLst>
        <pc:spChg chg="add mod">
          <ac:chgData name="Himani Gupta" userId="56344ccaff875ffc" providerId="LiveId" clId="{12838248-3B14-477F-AC36-1283A78F4F96}" dt="2024-04-14T12:13:22.046" v="294" actId="20577"/>
          <ac:spMkLst>
            <pc:docMk/>
            <pc:sldMk cId="3460944882" sldId="271"/>
            <ac:spMk id="2" creationId="{CC0FA253-6EDE-28AD-C54E-CB5C498F2481}"/>
          </ac:spMkLst>
        </pc:spChg>
        <pc:picChg chg="add mod">
          <ac:chgData name="Himani Gupta" userId="56344ccaff875ffc" providerId="LiveId" clId="{12838248-3B14-477F-AC36-1283A78F4F96}" dt="2024-04-14T12:16:10.570" v="307" actId="208"/>
          <ac:picMkLst>
            <pc:docMk/>
            <pc:sldMk cId="3460944882" sldId="271"/>
            <ac:picMk id="5122" creationId="{EF92CBED-C5C0-C0B2-A358-6EECD8947E67}"/>
          </ac:picMkLst>
        </pc:picChg>
        <pc:picChg chg="add mod">
          <ac:chgData name="Himani Gupta" userId="56344ccaff875ffc" providerId="LiveId" clId="{12838248-3B14-477F-AC36-1283A78F4F96}" dt="2024-04-14T12:16:12.811" v="308" actId="208"/>
          <ac:picMkLst>
            <pc:docMk/>
            <pc:sldMk cId="3460944882" sldId="271"/>
            <ac:picMk id="5124" creationId="{8153756B-B1EC-A9A2-0943-1A5A9E679FF7}"/>
          </ac:picMkLst>
        </pc:picChg>
      </pc:sldChg>
      <pc:sldChg chg="addSp modSp new">
        <pc:chgData name="Himani Gupta" userId="56344ccaff875ffc" providerId="LiveId" clId="{12838248-3B14-477F-AC36-1283A78F4F96}" dt="2024-04-14T12:16:23.076" v="312" actId="208"/>
        <pc:sldMkLst>
          <pc:docMk/>
          <pc:sldMk cId="529426776" sldId="272"/>
        </pc:sldMkLst>
        <pc:picChg chg="add mod">
          <ac:chgData name="Himani Gupta" userId="56344ccaff875ffc" providerId="LiveId" clId="{12838248-3B14-477F-AC36-1283A78F4F96}" dt="2024-04-14T12:16:02.237" v="304" actId="571"/>
          <ac:picMkLst>
            <pc:docMk/>
            <pc:sldMk cId="529426776" sldId="272"/>
            <ac:picMk id="2" creationId="{EEBA1E8B-411E-AC83-D379-06F01CA79156}"/>
          </ac:picMkLst>
        </pc:picChg>
        <pc:picChg chg="add mod">
          <ac:chgData name="Himani Gupta" userId="56344ccaff875ffc" providerId="LiveId" clId="{12838248-3B14-477F-AC36-1283A78F4F96}" dt="2024-04-14T12:16:02.237" v="304" actId="571"/>
          <ac:picMkLst>
            <pc:docMk/>
            <pc:sldMk cId="529426776" sldId="272"/>
            <ac:picMk id="3" creationId="{B7855B4E-0D18-2876-6F33-B25A7CCC3E5C}"/>
          </ac:picMkLst>
        </pc:picChg>
        <pc:picChg chg="add mod">
          <ac:chgData name="Himani Gupta" userId="56344ccaff875ffc" providerId="LiveId" clId="{12838248-3B14-477F-AC36-1283A78F4F96}" dt="2024-04-14T12:16:19.995" v="310" actId="208"/>
          <ac:picMkLst>
            <pc:docMk/>
            <pc:sldMk cId="529426776" sldId="272"/>
            <ac:picMk id="6146" creationId="{21064848-7D44-FF15-7598-B1BCB360F26D}"/>
          </ac:picMkLst>
        </pc:picChg>
        <pc:picChg chg="add">
          <ac:chgData name="Himani Gupta" userId="56344ccaff875ffc" providerId="LiveId" clId="{12838248-3B14-477F-AC36-1283A78F4F96}" dt="2024-04-14T12:16:00.803" v="302"/>
          <ac:picMkLst>
            <pc:docMk/>
            <pc:sldMk cId="529426776" sldId="272"/>
            <ac:picMk id="6148" creationId="{532D7925-0D15-4BED-B236-3B5A0EABC1C9}"/>
          </ac:picMkLst>
        </pc:picChg>
        <pc:picChg chg="add mod">
          <ac:chgData name="Himani Gupta" userId="56344ccaff875ffc" providerId="LiveId" clId="{12838248-3B14-477F-AC36-1283A78F4F96}" dt="2024-04-14T12:16:23.076" v="312" actId="208"/>
          <ac:picMkLst>
            <pc:docMk/>
            <pc:sldMk cId="529426776" sldId="272"/>
            <ac:picMk id="6150" creationId="{2DB7F63E-BF42-CF16-23E0-8F9D95113001}"/>
          </ac:picMkLst>
        </pc:picChg>
      </pc:sldChg>
      <pc:sldChg chg="addSp modSp new mod">
        <pc:chgData name="Himani Gupta" userId="56344ccaff875ffc" providerId="LiveId" clId="{12838248-3B14-477F-AC36-1283A78F4F96}" dt="2024-04-14T12:20:49.893" v="401" actId="1076"/>
        <pc:sldMkLst>
          <pc:docMk/>
          <pc:sldMk cId="616306493" sldId="273"/>
        </pc:sldMkLst>
        <pc:spChg chg="add mod">
          <ac:chgData name="Himani Gupta" userId="56344ccaff875ffc" providerId="LiveId" clId="{12838248-3B14-477F-AC36-1283A78F4F96}" dt="2024-04-14T12:17:31.047" v="331" actId="20577"/>
          <ac:spMkLst>
            <pc:docMk/>
            <pc:sldMk cId="616306493" sldId="273"/>
            <ac:spMk id="2" creationId="{6B29F534-0D55-A662-8E79-C4B1C3C08EC4}"/>
          </ac:spMkLst>
        </pc:spChg>
        <pc:spChg chg="add mod">
          <ac:chgData name="Himani Gupta" userId="56344ccaff875ffc" providerId="LiveId" clId="{12838248-3B14-477F-AC36-1283A78F4F96}" dt="2024-04-14T12:17:38.410" v="332"/>
          <ac:spMkLst>
            <pc:docMk/>
            <pc:sldMk cId="616306493" sldId="273"/>
            <ac:spMk id="3" creationId="{76E57929-2D3B-D13F-D14C-FCFF07F941D8}"/>
          </ac:spMkLst>
        </pc:spChg>
        <pc:spChg chg="add mod">
          <ac:chgData name="Himani Gupta" userId="56344ccaff875ffc" providerId="LiveId" clId="{12838248-3B14-477F-AC36-1283A78F4F96}" dt="2024-04-14T12:20:46.388" v="400" actId="1076"/>
          <ac:spMkLst>
            <pc:docMk/>
            <pc:sldMk cId="616306493" sldId="273"/>
            <ac:spMk id="4" creationId="{1CE00E87-8998-9E04-BFDB-69C711822771}"/>
          </ac:spMkLst>
        </pc:spChg>
        <pc:picChg chg="add mod">
          <ac:chgData name="Himani Gupta" userId="56344ccaff875ffc" providerId="LiveId" clId="{12838248-3B14-477F-AC36-1283A78F4F96}" dt="2024-04-14T12:20:49.893" v="401" actId="1076"/>
          <ac:picMkLst>
            <pc:docMk/>
            <pc:sldMk cId="616306493" sldId="273"/>
            <ac:picMk id="7170" creationId="{6C78082C-9183-3275-A49B-B23B726E0916}"/>
          </ac:picMkLst>
        </pc:picChg>
      </pc:sldChg>
      <pc:sldChg chg="addSp delSp modSp new mod">
        <pc:chgData name="Himani Gupta" userId="56344ccaff875ffc" providerId="LiveId" clId="{12838248-3B14-477F-AC36-1283A78F4F96}" dt="2024-04-14T12:23:21.109" v="463" actId="1076"/>
        <pc:sldMkLst>
          <pc:docMk/>
          <pc:sldMk cId="1879708049" sldId="274"/>
        </pc:sldMkLst>
        <pc:spChg chg="add mod">
          <ac:chgData name="Himani Gupta" userId="56344ccaff875ffc" providerId="LiveId" clId="{12838248-3B14-477F-AC36-1283A78F4F96}" dt="2024-04-14T12:19:02.900" v="377" actId="20577"/>
          <ac:spMkLst>
            <pc:docMk/>
            <pc:sldMk cId="1879708049" sldId="274"/>
            <ac:spMk id="2" creationId="{06C090F3-E940-3876-EBA1-7F615E297685}"/>
          </ac:spMkLst>
        </pc:spChg>
        <pc:spChg chg="add mod">
          <ac:chgData name="Himani Gupta" userId="56344ccaff875ffc" providerId="LiveId" clId="{12838248-3B14-477F-AC36-1283A78F4F96}" dt="2024-04-14T12:23:21.109" v="463" actId="1076"/>
          <ac:spMkLst>
            <pc:docMk/>
            <pc:sldMk cId="1879708049" sldId="274"/>
            <ac:spMk id="4" creationId="{EBC3DACA-C6B7-220A-729B-868F05C09FC0}"/>
          </ac:spMkLst>
        </pc:spChg>
        <pc:picChg chg="add del mod">
          <ac:chgData name="Himani Gupta" userId="56344ccaff875ffc" providerId="LiveId" clId="{12838248-3B14-477F-AC36-1283A78F4F96}" dt="2024-04-14T12:20:11.588" v="392" actId="478"/>
          <ac:picMkLst>
            <pc:docMk/>
            <pc:sldMk cId="1879708049" sldId="274"/>
            <ac:picMk id="8194" creationId="{FB032646-DDAE-D97A-2707-C90DF9BF80FE}"/>
          </ac:picMkLst>
        </pc:picChg>
        <pc:picChg chg="add mod">
          <ac:chgData name="Himani Gupta" userId="56344ccaff875ffc" providerId="LiveId" clId="{12838248-3B14-477F-AC36-1283A78F4F96}" dt="2024-04-14T12:20:59.275" v="404" actId="208"/>
          <ac:picMkLst>
            <pc:docMk/>
            <pc:sldMk cId="1879708049" sldId="274"/>
            <ac:picMk id="8196" creationId="{57CA60AC-2EB3-7341-0B22-2F304E6364C0}"/>
          </ac:picMkLst>
        </pc:picChg>
      </pc:sldChg>
      <pc:sldChg chg="addSp modSp new mod">
        <pc:chgData name="Himani Gupta" userId="56344ccaff875ffc" providerId="LiveId" clId="{12838248-3B14-477F-AC36-1283A78F4F96}" dt="2024-04-14T12:22:53.909" v="457" actId="208"/>
        <pc:sldMkLst>
          <pc:docMk/>
          <pc:sldMk cId="3555310561" sldId="275"/>
        </pc:sldMkLst>
        <pc:spChg chg="add mod">
          <ac:chgData name="Himani Gupta" userId="56344ccaff875ffc" providerId="LiveId" clId="{12838248-3B14-477F-AC36-1283A78F4F96}" dt="2024-04-14T12:21:52.196" v="432" actId="20577"/>
          <ac:spMkLst>
            <pc:docMk/>
            <pc:sldMk cId="3555310561" sldId="275"/>
            <ac:spMk id="2" creationId="{638CFEEF-8278-7365-8FEA-FA3521C5FB97}"/>
          </ac:spMkLst>
        </pc:spChg>
        <pc:spChg chg="add mod">
          <ac:chgData name="Himani Gupta" userId="56344ccaff875ffc" providerId="LiveId" clId="{12838248-3B14-477F-AC36-1283A78F4F96}" dt="2024-04-14T12:22:50.849" v="456" actId="1076"/>
          <ac:spMkLst>
            <pc:docMk/>
            <pc:sldMk cId="3555310561" sldId="275"/>
            <ac:spMk id="4" creationId="{6AB6373F-9925-2B1C-D2CF-CA7DDB549BFC}"/>
          </ac:spMkLst>
        </pc:spChg>
        <pc:picChg chg="add mod">
          <ac:chgData name="Himani Gupta" userId="56344ccaff875ffc" providerId="LiveId" clId="{12838248-3B14-477F-AC36-1283A78F4F96}" dt="2024-04-14T12:22:53.909" v="457" actId="208"/>
          <ac:picMkLst>
            <pc:docMk/>
            <pc:sldMk cId="3555310561" sldId="275"/>
            <ac:picMk id="9218" creationId="{6E3633A8-D9C3-E85E-03C9-9553F5B53123}"/>
          </ac:picMkLst>
        </pc:picChg>
      </pc:sldChg>
      <pc:sldChg chg="addSp modSp new mod">
        <pc:chgData name="Himani Gupta" userId="56344ccaff875ffc" providerId="LiveId" clId="{12838248-3B14-477F-AC36-1283A78F4F96}" dt="2024-04-14T12:25:36.480" v="517" actId="115"/>
        <pc:sldMkLst>
          <pc:docMk/>
          <pc:sldMk cId="1964143073" sldId="276"/>
        </pc:sldMkLst>
        <pc:spChg chg="add mod">
          <ac:chgData name="Himani Gupta" userId="56344ccaff875ffc" providerId="LiveId" clId="{12838248-3B14-477F-AC36-1283A78F4F96}" dt="2024-04-14T12:23:59.543" v="490" actId="20577"/>
          <ac:spMkLst>
            <pc:docMk/>
            <pc:sldMk cId="1964143073" sldId="276"/>
            <ac:spMk id="2" creationId="{00053B71-FF5C-8283-85FD-49AE8C2D49BB}"/>
          </ac:spMkLst>
        </pc:spChg>
        <pc:spChg chg="add mod">
          <ac:chgData name="Himani Gupta" userId="56344ccaff875ffc" providerId="LiveId" clId="{12838248-3B14-477F-AC36-1283A78F4F96}" dt="2024-04-14T12:25:36.480" v="517" actId="115"/>
          <ac:spMkLst>
            <pc:docMk/>
            <pc:sldMk cId="1964143073" sldId="276"/>
            <ac:spMk id="6" creationId="{2160F8C3-9F0B-BCCE-78D1-AC02648CA647}"/>
          </ac:spMkLst>
        </pc:spChg>
        <pc:picChg chg="add mod modCrop">
          <ac:chgData name="Himani Gupta" userId="56344ccaff875ffc" providerId="LiveId" clId="{12838248-3B14-477F-AC36-1283A78F4F96}" dt="2024-04-14T12:24:44.549" v="501" actId="208"/>
          <ac:picMkLst>
            <pc:docMk/>
            <pc:sldMk cId="1964143073" sldId="276"/>
            <ac:picMk id="4" creationId="{5A793D30-6C1F-7BB8-5C34-816A18F09415}"/>
          </ac:picMkLst>
        </pc:picChg>
      </pc:sldChg>
      <pc:sldChg chg="addSp modSp new mod">
        <pc:chgData name="Himani Gupta" userId="56344ccaff875ffc" providerId="LiveId" clId="{12838248-3B14-477F-AC36-1283A78F4F96}" dt="2024-04-14T12:28:33.475" v="569" actId="208"/>
        <pc:sldMkLst>
          <pc:docMk/>
          <pc:sldMk cId="298939331" sldId="277"/>
        </pc:sldMkLst>
        <pc:spChg chg="add mod">
          <ac:chgData name="Himani Gupta" userId="56344ccaff875ffc" providerId="LiveId" clId="{12838248-3B14-477F-AC36-1283A78F4F96}" dt="2024-04-14T12:25:55.648" v="537" actId="20577"/>
          <ac:spMkLst>
            <pc:docMk/>
            <pc:sldMk cId="298939331" sldId="277"/>
            <ac:spMk id="2" creationId="{FB11C374-F19B-4A3B-B2DD-D8A6004EA017}"/>
          </ac:spMkLst>
        </pc:spChg>
        <pc:spChg chg="add mod">
          <ac:chgData name="Himani Gupta" userId="56344ccaff875ffc" providerId="LiveId" clId="{12838248-3B14-477F-AC36-1283A78F4F96}" dt="2024-04-14T12:26:00.035" v="538"/>
          <ac:spMkLst>
            <pc:docMk/>
            <pc:sldMk cId="298939331" sldId="277"/>
            <ac:spMk id="3" creationId="{1B421783-28A3-8B35-3CAC-65C26E53860F}"/>
          </ac:spMkLst>
        </pc:spChg>
        <pc:picChg chg="add mod">
          <ac:chgData name="Himani Gupta" userId="56344ccaff875ffc" providerId="LiveId" clId="{12838248-3B14-477F-AC36-1283A78F4F96}" dt="2024-04-14T12:28:33.475" v="569" actId="208"/>
          <ac:picMkLst>
            <pc:docMk/>
            <pc:sldMk cId="298939331" sldId="277"/>
            <ac:picMk id="10242" creationId="{53A19B28-8604-F15A-DA47-BCD36352789A}"/>
          </ac:picMkLst>
        </pc:picChg>
      </pc:sldChg>
      <pc:sldChg chg="addSp delSp modSp new mod">
        <pc:chgData name="Himani Gupta" userId="56344ccaff875ffc" providerId="LiveId" clId="{12838248-3B14-477F-AC36-1283A78F4F96}" dt="2024-04-14T12:28:52.972" v="572" actId="255"/>
        <pc:sldMkLst>
          <pc:docMk/>
          <pc:sldMk cId="2209042888" sldId="278"/>
        </pc:sldMkLst>
        <pc:spChg chg="add mod">
          <ac:chgData name="Himani Gupta" userId="56344ccaff875ffc" providerId="LiveId" clId="{12838248-3B14-477F-AC36-1283A78F4F96}" dt="2024-04-14T12:28:52.972" v="572" actId="255"/>
          <ac:spMkLst>
            <pc:docMk/>
            <pc:sldMk cId="2209042888" sldId="278"/>
            <ac:spMk id="2" creationId="{18599392-B68B-F3D6-AD29-385E37EB1AC7}"/>
          </ac:spMkLst>
        </pc:spChg>
        <pc:spChg chg="add del">
          <ac:chgData name="Himani Gupta" userId="56344ccaff875ffc" providerId="LiveId" clId="{12838248-3B14-477F-AC36-1283A78F4F96}" dt="2024-04-14T12:27:25.493" v="552" actId="22"/>
          <ac:spMkLst>
            <pc:docMk/>
            <pc:sldMk cId="2209042888" sldId="278"/>
            <ac:spMk id="4" creationId="{AA2177CD-177C-7B3C-F6F3-FA7331D6473D}"/>
          </ac:spMkLst>
        </pc:spChg>
        <pc:spChg chg="add del">
          <ac:chgData name="Himani Gupta" userId="56344ccaff875ffc" providerId="LiveId" clId="{12838248-3B14-477F-AC36-1283A78F4F96}" dt="2024-04-14T12:27:29.818" v="554" actId="22"/>
          <ac:spMkLst>
            <pc:docMk/>
            <pc:sldMk cId="2209042888" sldId="278"/>
            <ac:spMk id="6" creationId="{CCF76E00-403F-FA6F-F5D9-E894FFB3613A}"/>
          </ac:spMkLst>
        </pc:spChg>
        <pc:spChg chg="add mod">
          <ac:chgData name="Himani Gupta" userId="56344ccaff875ffc" providerId="LiveId" clId="{12838248-3B14-477F-AC36-1283A78F4F96}" dt="2024-04-14T12:28:28.789" v="568" actId="1076"/>
          <ac:spMkLst>
            <pc:docMk/>
            <pc:sldMk cId="2209042888" sldId="278"/>
            <ac:spMk id="8" creationId="{D74B33F8-1E16-8E0D-28F0-6358189E8468}"/>
          </ac:spMkLst>
        </pc:spChg>
        <pc:picChg chg="add mod">
          <ac:chgData name="Himani Gupta" userId="56344ccaff875ffc" providerId="LiveId" clId="{12838248-3B14-477F-AC36-1283A78F4F96}" dt="2024-04-14T12:28:25.119" v="567" actId="1076"/>
          <ac:picMkLst>
            <pc:docMk/>
            <pc:sldMk cId="2209042888" sldId="278"/>
            <ac:picMk id="12290" creationId="{C5B704F5-3C8A-34A0-D3DE-7C1B6BF26BCB}"/>
          </ac:picMkLst>
        </pc:picChg>
      </pc:sldChg>
      <pc:sldChg chg="addSp modSp new mod">
        <pc:chgData name="Himani Gupta" userId="56344ccaff875ffc" providerId="LiveId" clId="{12838248-3B14-477F-AC36-1283A78F4F96}" dt="2024-04-14T12:29:53.035" v="588" actId="20577"/>
        <pc:sldMkLst>
          <pc:docMk/>
          <pc:sldMk cId="4269421843" sldId="279"/>
        </pc:sldMkLst>
        <pc:spChg chg="add mod">
          <ac:chgData name="Himani Gupta" userId="56344ccaff875ffc" providerId="LiveId" clId="{12838248-3B14-477F-AC36-1283A78F4F96}" dt="2024-04-14T12:29:03.302" v="575" actId="20577"/>
          <ac:spMkLst>
            <pc:docMk/>
            <pc:sldMk cId="4269421843" sldId="279"/>
            <ac:spMk id="2" creationId="{B1B43386-34F6-A6B7-F920-6697409A593A}"/>
          </ac:spMkLst>
        </pc:spChg>
        <pc:spChg chg="add mod">
          <ac:chgData name="Himani Gupta" userId="56344ccaff875ffc" providerId="LiveId" clId="{12838248-3B14-477F-AC36-1283A78F4F96}" dt="2024-04-14T12:29:53.035" v="588" actId="20577"/>
          <ac:spMkLst>
            <pc:docMk/>
            <pc:sldMk cId="4269421843" sldId="279"/>
            <ac:spMk id="4" creationId="{B984E631-2FCB-A673-2BE6-D0DEB3674F9E}"/>
          </ac:spMkLst>
        </pc:spChg>
        <pc:picChg chg="add mod">
          <ac:chgData name="Himani Gupta" userId="56344ccaff875ffc" providerId="LiveId" clId="{12838248-3B14-477F-AC36-1283A78F4F96}" dt="2024-04-14T12:29:42.079" v="585" actId="208"/>
          <ac:picMkLst>
            <pc:docMk/>
            <pc:sldMk cId="4269421843" sldId="279"/>
            <ac:picMk id="13314" creationId="{39AD973C-EB6A-E484-E96B-96C00267D37A}"/>
          </ac:picMkLst>
        </pc:picChg>
      </pc:sldChg>
      <pc:sldChg chg="addSp delSp modSp new mod">
        <pc:chgData name="Himani Gupta" userId="56344ccaff875ffc" providerId="LiveId" clId="{12838248-3B14-477F-AC36-1283A78F4F96}" dt="2024-04-14T12:31:52.594" v="618" actId="1076"/>
        <pc:sldMkLst>
          <pc:docMk/>
          <pc:sldMk cId="3528664927" sldId="280"/>
        </pc:sldMkLst>
        <pc:spChg chg="add mod">
          <ac:chgData name="Himani Gupta" userId="56344ccaff875ffc" providerId="LiveId" clId="{12838248-3B14-477F-AC36-1283A78F4F96}" dt="2024-04-14T12:30:12.597" v="593" actId="20577"/>
          <ac:spMkLst>
            <pc:docMk/>
            <pc:sldMk cId="3528664927" sldId="280"/>
            <ac:spMk id="2" creationId="{AA3FACAC-DDE4-9125-1DCE-D71A701CE26A}"/>
          </ac:spMkLst>
        </pc:spChg>
        <pc:spChg chg="add del">
          <ac:chgData name="Himani Gupta" userId="56344ccaff875ffc" providerId="LiveId" clId="{12838248-3B14-477F-AC36-1283A78F4F96}" dt="2024-04-14T12:30:19.337" v="595" actId="22"/>
          <ac:spMkLst>
            <pc:docMk/>
            <pc:sldMk cId="3528664927" sldId="280"/>
            <ac:spMk id="4" creationId="{C930E96F-D9D9-B3A0-73FB-53C5AEBC9966}"/>
          </ac:spMkLst>
        </pc:spChg>
        <pc:spChg chg="add del">
          <ac:chgData name="Himani Gupta" userId="56344ccaff875ffc" providerId="LiveId" clId="{12838248-3B14-477F-AC36-1283A78F4F96}" dt="2024-04-14T12:30:23.291" v="597" actId="22"/>
          <ac:spMkLst>
            <pc:docMk/>
            <pc:sldMk cId="3528664927" sldId="280"/>
            <ac:spMk id="6" creationId="{57CA029F-DD9E-16CF-2D81-DB6DB5740A80}"/>
          </ac:spMkLst>
        </pc:spChg>
        <pc:spChg chg="add mod">
          <ac:chgData name="Himani Gupta" userId="56344ccaff875ffc" providerId="LiveId" clId="{12838248-3B14-477F-AC36-1283A78F4F96}" dt="2024-04-14T12:31:52.594" v="618" actId="1076"/>
          <ac:spMkLst>
            <pc:docMk/>
            <pc:sldMk cId="3528664927" sldId="280"/>
            <ac:spMk id="8" creationId="{D28699AC-9696-6829-8ADE-985816538E57}"/>
          </ac:spMkLst>
        </pc:spChg>
        <pc:picChg chg="add mod">
          <ac:chgData name="Himani Gupta" userId="56344ccaff875ffc" providerId="LiveId" clId="{12838248-3B14-477F-AC36-1283A78F4F96}" dt="2024-04-14T12:31:48.551" v="617" actId="208"/>
          <ac:picMkLst>
            <pc:docMk/>
            <pc:sldMk cId="3528664927" sldId="280"/>
            <ac:picMk id="14338" creationId="{C5C66531-9BF2-9ECD-6500-B64C5356EADD}"/>
          </ac:picMkLst>
        </pc:picChg>
      </pc:sldChg>
      <pc:sldChg chg="addSp modSp new mod">
        <pc:chgData name="Himani Gupta" userId="56344ccaff875ffc" providerId="LiveId" clId="{12838248-3B14-477F-AC36-1283A78F4F96}" dt="2024-04-14T12:33:04.812" v="641" actId="113"/>
        <pc:sldMkLst>
          <pc:docMk/>
          <pc:sldMk cId="3693062787" sldId="281"/>
        </pc:sldMkLst>
        <pc:spChg chg="add mod">
          <ac:chgData name="Himani Gupta" userId="56344ccaff875ffc" providerId="LiveId" clId="{12838248-3B14-477F-AC36-1283A78F4F96}" dt="2024-04-14T12:32:15.196" v="623" actId="20577"/>
          <ac:spMkLst>
            <pc:docMk/>
            <pc:sldMk cId="3693062787" sldId="281"/>
            <ac:spMk id="2" creationId="{BCA06637-0F5A-2F49-F11F-293169FC1A55}"/>
          </ac:spMkLst>
        </pc:spChg>
        <pc:spChg chg="add mod">
          <ac:chgData name="Himani Gupta" userId="56344ccaff875ffc" providerId="LiveId" clId="{12838248-3B14-477F-AC36-1283A78F4F96}" dt="2024-04-14T12:33:04.812" v="641" actId="113"/>
          <ac:spMkLst>
            <pc:docMk/>
            <pc:sldMk cId="3693062787" sldId="281"/>
            <ac:spMk id="4" creationId="{19E059AD-DBB1-0D77-6043-328471A128C6}"/>
          </ac:spMkLst>
        </pc:spChg>
        <pc:picChg chg="add mod">
          <ac:chgData name="Himani Gupta" userId="56344ccaff875ffc" providerId="LiveId" clId="{12838248-3B14-477F-AC36-1283A78F4F96}" dt="2024-04-14T12:32:36.689" v="629" actId="208"/>
          <ac:picMkLst>
            <pc:docMk/>
            <pc:sldMk cId="3693062787" sldId="281"/>
            <ac:picMk id="15362" creationId="{92A46FB3-938C-9D35-F051-B6C18AA79813}"/>
          </ac:picMkLst>
        </pc:picChg>
      </pc:sldChg>
      <pc:sldChg chg="addSp modSp new mod">
        <pc:chgData name="Himani Gupta" userId="56344ccaff875ffc" providerId="LiveId" clId="{12838248-3B14-477F-AC36-1283A78F4F96}" dt="2024-04-14T12:34:16.475" v="662" actId="20577"/>
        <pc:sldMkLst>
          <pc:docMk/>
          <pc:sldMk cId="562058519" sldId="282"/>
        </pc:sldMkLst>
        <pc:spChg chg="add mod">
          <ac:chgData name="Himani Gupta" userId="56344ccaff875ffc" providerId="LiveId" clId="{12838248-3B14-477F-AC36-1283A78F4F96}" dt="2024-04-14T12:33:26.705" v="646" actId="20577"/>
          <ac:spMkLst>
            <pc:docMk/>
            <pc:sldMk cId="562058519" sldId="282"/>
            <ac:spMk id="2" creationId="{F8F23D63-8C71-A544-D756-C37788A7F881}"/>
          </ac:spMkLst>
        </pc:spChg>
        <pc:spChg chg="add mod">
          <ac:chgData name="Himani Gupta" userId="56344ccaff875ffc" providerId="LiveId" clId="{12838248-3B14-477F-AC36-1283A78F4F96}" dt="2024-04-14T12:34:16.475" v="662" actId="20577"/>
          <ac:spMkLst>
            <pc:docMk/>
            <pc:sldMk cId="562058519" sldId="282"/>
            <ac:spMk id="4" creationId="{D336422D-326B-4E02-C5F6-61D87578C992}"/>
          </ac:spMkLst>
        </pc:spChg>
        <pc:picChg chg="add mod">
          <ac:chgData name="Himani Gupta" userId="56344ccaff875ffc" providerId="LiveId" clId="{12838248-3B14-477F-AC36-1283A78F4F96}" dt="2024-04-14T12:33:44.043" v="651" actId="208"/>
          <ac:picMkLst>
            <pc:docMk/>
            <pc:sldMk cId="562058519" sldId="282"/>
            <ac:picMk id="16386" creationId="{0E6890A4-D11F-64CE-0B4D-6391F67B3440}"/>
          </ac:picMkLst>
        </pc:picChg>
      </pc:sldChg>
      <pc:sldChg chg="addSp modSp new mod">
        <pc:chgData name="Himani Gupta" userId="56344ccaff875ffc" providerId="LiveId" clId="{12838248-3B14-477F-AC36-1283A78F4F96}" dt="2024-04-14T12:36:17.310" v="694" actId="1076"/>
        <pc:sldMkLst>
          <pc:docMk/>
          <pc:sldMk cId="2715532100" sldId="283"/>
        </pc:sldMkLst>
        <pc:spChg chg="add mod">
          <ac:chgData name="Himani Gupta" userId="56344ccaff875ffc" providerId="LiveId" clId="{12838248-3B14-477F-AC36-1283A78F4F96}" dt="2024-04-14T12:34:45.273" v="666" actId="20577"/>
          <ac:spMkLst>
            <pc:docMk/>
            <pc:sldMk cId="2715532100" sldId="283"/>
            <ac:spMk id="2" creationId="{2364A54F-B628-C9DC-0F8D-6170CCD014BA}"/>
          </ac:spMkLst>
        </pc:spChg>
        <pc:spChg chg="add mod">
          <ac:chgData name="Himani Gupta" userId="56344ccaff875ffc" providerId="LiveId" clId="{12838248-3B14-477F-AC36-1283A78F4F96}" dt="2024-04-14T12:36:17.310" v="694" actId="1076"/>
          <ac:spMkLst>
            <pc:docMk/>
            <pc:sldMk cId="2715532100" sldId="283"/>
            <ac:spMk id="4" creationId="{908DDFBE-0BDD-554A-FF40-DB2C39169F8E}"/>
          </ac:spMkLst>
        </pc:spChg>
        <pc:picChg chg="add mod">
          <ac:chgData name="Himani Gupta" userId="56344ccaff875ffc" providerId="LiveId" clId="{12838248-3B14-477F-AC36-1283A78F4F96}" dt="2024-04-14T12:35:04.768" v="671" actId="208"/>
          <ac:picMkLst>
            <pc:docMk/>
            <pc:sldMk cId="2715532100" sldId="283"/>
            <ac:picMk id="17410" creationId="{147770CB-7796-6F2C-FB8C-E3C1C41A6611}"/>
          </ac:picMkLst>
        </pc:picChg>
      </pc:sldChg>
      <pc:sldChg chg="addSp modSp new mod">
        <pc:chgData name="Himani Gupta" userId="56344ccaff875ffc" providerId="LiveId" clId="{12838248-3B14-477F-AC36-1283A78F4F96}" dt="2024-04-14T12:37:46.902" v="734" actId="20577"/>
        <pc:sldMkLst>
          <pc:docMk/>
          <pc:sldMk cId="3465898393" sldId="284"/>
        </pc:sldMkLst>
        <pc:spChg chg="add mod">
          <ac:chgData name="Himani Gupta" userId="56344ccaff875ffc" providerId="LiveId" clId="{12838248-3B14-477F-AC36-1283A78F4F96}" dt="2024-04-14T12:36:38.629" v="699" actId="20577"/>
          <ac:spMkLst>
            <pc:docMk/>
            <pc:sldMk cId="3465898393" sldId="284"/>
            <ac:spMk id="2" creationId="{C575F6DB-474B-B89B-2DAF-36646E3C2047}"/>
          </ac:spMkLst>
        </pc:spChg>
        <pc:spChg chg="add mod">
          <ac:chgData name="Himani Gupta" userId="56344ccaff875ffc" providerId="LiveId" clId="{12838248-3B14-477F-AC36-1283A78F4F96}" dt="2024-04-14T12:37:46.902" v="734" actId="20577"/>
          <ac:spMkLst>
            <pc:docMk/>
            <pc:sldMk cId="3465898393" sldId="284"/>
            <ac:spMk id="4" creationId="{F8CB7552-39DE-0624-0FED-94EB83817569}"/>
          </ac:spMkLst>
        </pc:spChg>
        <pc:picChg chg="add mod">
          <ac:chgData name="Himani Gupta" userId="56344ccaff875ffc" providerId="LiveId" clId="{12838248-3B14-477F-AC36-1283A78F4F96}" dt="2024-04-14T12:36:56.545" v="705" actId="208"/>
          <ac:picMkLst>
            <pc:docMk/>
            <pc:sldMk cId="3465898393" sldId="284"/>
            <ac:picMk id="18434" creationId="{01C4535A-4381-463D-9B5E-FA1A187876A2}"/>
          </ac:picMkLst>
        </pc:picChg>
      </pc:sldChg>
      <pc:sldChg chg="addSp modSp new mod">
        <pc:chgData name="Himani Gupta" userId="56344ccaff875ffc" providerId="LiveId" clId="{12838248-3B14-477F-AC36-1283A78F4F96}" dt="2024-04-14T12:39:04.134" v="752" actId="1076"/>
        <pc:sldMkLst>
          <pc:docMk/>
          <pc:sldMk cId="769570214" sldId="285"/>
        </pc:sldMkLst>
        <pc:spChg chg="add mod">
          <ac:chgData name="Himani Gupta" userId="56344ccaff875ffc" providerId="LiveId" clId="{12838248-3B14-477F-AC36-1283A78F4F96}" dt="2024-04-14T12:38:05.208" v="738" actId="20577"/>
          <ac:spMkLst>
            <pc:docMk/>
            <pc:sldMk cId="769570214" sldId="285"/>
            <ac:spMk id="2" creationId="{F9288AA4-FACE-6BEA-9DE7-26ED819AA8CE}"/>
          </ac:spMkLst>
        </pc:spChg>
        <pc:spChg chg="add mod">
          <ac:chgData name="Himani Gupta" userId="56344ccaff875ffc" providerId="LiveId" clId="{12838248-3B14-477F-AC36-1283A78F4F96}" dt="2024-04-14T12:39:04.134" v="752" actId="1076"/>
          <ac:spMkLst>
            <pc:docMk/>
            <pc:sldMk cId="769570214" sldId="285"/>
            <ac:spMk id="4" creationId="{25A18E4A-E3B3-DCB0-3AD5-A29AA1CD614C}"/>
          </ac:spMkLst>
        </pc:spChg>
        <pc:picChg chg="add mod">
          <ac:chgData name="Himani Gupta" userId="56344ccaff875ffc" providerId="LiveId" clId="{12838248-3B14-477F-AC36-1283A78F4F96}" dt="2024-04-14T12:38:18.688" v="742" actId="208"/>
          <ac:picMkLst>
            <pc:docMk/>
            <pc:sldMk cId="769570214" sldId="285"/>
            <ac:picMk id="19458" creationId="{7D6EEEAA-1E5B-5FB5-179F-6AAB6C136D1E}"/>
          </ac:picMkLst>
        </pc:picChg>
      </pc:sldChg>
      <pc:sldChg chg="addSp modSp new mod">
        <pc:chgData name="Himani Gupta" userId="56344ccaff875ffc" providerId="LiveId" clId="{12838248-3B14-477F-AC36-1283A78F4F96}" dt="2024-04-14T12:40:14.565" v="771" actId="20577"/>
        <pc:sldMkLst>
          <pc:docMk/>
          <pc:sldMk cId="1588945757" sldId="286"/>
        </pc:sldMkLst>
        <pc:spChg chg="add mod">
          <ac:chgData name="Himani Gupta" userId="56344ccaff875ffc" providerId="LiveId" clId="{12838248-3B14-477F-AC36-1283A78F4F96}" dt="2024-04-14T12:39:20.118" v="756" actId="20577"/>
          <ac:spMkLst>
            <pc:docMk/>
            <pc:sldMk cId="1588945757" sldId="286"/>
            <ac:spMk id="2" creationId="{009FFECA-B1CF-3827-6195-DC51561449FA}"/>
          </ac:spMkLst>
        </pc:spChg>
        <pc:spChg chg="add mod">
          <ac:chgData name="Himani Gupta" userId="56344ccaff875ffc" providerId="LiveId" clId="{12838248-3B14-477F-AC36-1283A78F4F96}" dt="2024-04-14T12:40:14.565" v="771" actId="20577"/>
          <ac:spMkLst>
            <pc:docMk/>
            <pc:sldMk cId="1588945757" sldId="286"/>
            <ac:spMk id="4" creationId="{DA607CD5-5F57-2655-A0C2-B9F87BBD4DC4}"/>
          </ac:spMkLst>
        </pc:spChg>
        <pc:picChg chg="add mod">
          <ac:chgData name="Himani Gupta" userId="56344ccaff875ffc" providerId="LiveId" clId="{12838248-3B14-477F-AC36-1283A78F4F96}" dt="2024-04-14T12:39:34.668" v="760" actId="208"/>
          <ac:picMkLst>
            <pc:docMk/>
            <pc:sldMk cId="1588945757" sldId="286"/>
            <ac:picMk id="20482" creationId="{7EAC476A-612E-88B8-D919-0700C1E6F8E7}"/>
          </ac:picMkLst>
        </pc:picChg>
      </pc:sldChg>
      <pc:sldChg chg="addSp modSp new mod">
        <pc:chgData name="Himani Gupta" userId="56344ccaff875ffc" providerId="LiveId" clId="{12838248-3B14-477F-AC36-1283A78F4F96}" dt="2024-04-14T12:42:26.671" v="824" actId="1076"/>
        <pc:sldMkLst>
          <pc:docMk/>
          <pc:sldMk cId="257719920" sldId="287"/>
        </pc:sldMkLst>
        <pc:spChg chg="add mod">
          <ac:chgData name="Himani Gupta" userId="56344ccaff875ffc" providerId="LiveId" clId="{12838248-3B14-477F-AC36-1283A78F4F96}" dt="2024-04-14T12:40:47.930" v="794" actId="20577"/>
          <ac:spMkLst>
            <pc:docMk/>
            <pc:sldMk cId="257719920" sldId="287"/>
            <ac:spMk id="2" creationId="{E6EA7643-AB8C-A3C0-9483-00DF3BE66766}"/>
          </ac:spMkLst>
        </pc:spChg>
        <pc:spChg chg="add mod">
          <ac:chgData name="Himani Gupta" userId="56344ccaff875ffc" providerId="LiveId" clId="{12838248-3B14-477F-AC36-1283A78F4F96}" dt="2024-04-14T12:42:26.671" v="824" actId="1076"/>
          <ac:spMkLst>
            <pc:docMk/>
            <pc:sldMk cId="257719920" sldId="287"/>
            <ac:spMk id="6" creationId="{E0C03DB6-52F2-B716-790E-3CEBC52E7A60}"/>
          </ac:spMkLst>
        </pc:spChg>
        <pc:picChg chg="add mod modCrop">
          <ac:chgData name="Himani Gupta" userId="56344ccaff875ffc" providerId="LiveId" clId="{12838248-3B14-477F-AC36-1283A78F4F96}" dt="2024-04-14T12:41:28.951" v="803" actId="208"/>
          <ac:picMkLst>
            <pc:docMk/>
            <pc:sldMk cId="257719920" sldId="287"/>
            <ac:picMk id="4" creationId="{1F53260D-60ED-B7C1-C5AB-C7F95FC4A71A}"/>
          </ac:picMkLst>
        </pc:picChg>
      </pc:sldChg>
      <pc:sldChg chg="addSp modSp new mod">
        <pc:chgData name="Himani Gupta" userId="56344ccaff875ffc" providerId="LiveId" clId="{12838248-3B14-477F-AC36-1283A78F4F96}" dt="2024-04-14T12:44:11.211" v="853" actId="208"/>
        <pc:sldMkLst>
          <pc:docMk/>
          <pc:sldMk cId="2049292459" sldId="288"/>
        </pc:sldMkLst>
        <pc:spChg chg="add mod">
          <ac:chgData name="Himani Gupta" userId="56344ccaff875ffc" providerId="LiveId" clId="{12838248-3B14-477F-AC36-1283A78F4F96}" dt="2024-04-14T12:43:35.918" v="842" actId="20577"/>
          <ac:spMkLst>
            <pc:docMk/>
            <pc:sldMk cId="2049292459" sldId="288"/>
            <ac:spMk id="2" creationId="{00F47DB5-E5FE-3E13-0302-64080CF5284F}"/>
          </ac:spMkLst>
        </pc:spChg>
        <pc:picChg chg="add mod modCrop">
          <ac:chgData name="Himani Gupta" userId="56344ccaff875ffc" providerId="LiveId" clId="{12838248-3B14-477F-AC36-1283A78F4F96}" dt="2024-04-14T12:44:11.211" v="853" actId="208"/>
          <ac:picMkLst>
            <pc:docMk/>
            <pc:sldMk cId="2049292459" sldId="288"/>
            <ac:picMk id="4" creationId="{47552745-1B96-95AC-40A7-03C9423BCBFF}"/>
          </ac:picMkLst>
        </pc:picChg>
      </pc:sldChg>
      <pc:sldChg chg="addSp delSp modSp new mod">
        <pc:chgData name="Himani Gupta" userId="56344ccaff875ffc" providerId="LiveId" clId="{12838248-3B14-477F-AC36-1283A78F4F96}" dt="2024-04-14T13:22:49.226" v="2419" actId="404"/>
        <pc:sldMkLst>
          <pc:docMk/>
          <pc:sldMk cId="750665861" sldId="289"/>
        </pc:sldMkLst>
        <pc:spChg chg="add mod">
          <ac:chgData name="Himani Gupta" userId="56344ccaff875ffc" providerId="LiveId" clId="{12838248-3B14-477F-AC36-1283A78F4F96}" dt="2024-04-14T12:44:55.066" v="919" actId="2711"/>
          <ac:spMkLst>
            <pc:docMk/>
            <pc:sldMk cId="750665861" sldId="289"/>
            <ac:spMk id="2" creationId="{65D049DD-C60B-B4F6-0F44-376EA21859A4}"/>
          </ac:spMkLst>
        </pc:spChg>
        <pc:spChg chg="add mod">
          <ac:chgData name="Himani Gupta" userId="56344ccaff875ffc" providerId="LiveId" clId="{12838248-3B14-477F-AC36-1283A78F4F96}" dt="2024-04-14T13:22:49.226" v="2419" actId="404"/>
          <ac:spMkLst>
            <pc:docMk/>
            <pc:sldMk cId="750665861" sldId="289"/>
            <ac:spMk id="3" creationId="{B361F907-4740-521F-F2D5-A297002B6BF8}"/>
          </ac:spMkLst>
        </pc:spChg>
        <pc:spChg chg="add mod">
          <ac:chgData name="Himani Gupta" userId="56344ccaff875ffc" providerId="LiveId" clId="{12838248-3B14-477F-AC36-1283A78F4F96}" dt="2024-04-14T13:22:46.641" v="2417"/>
          <ac:spMkLst>
            <pc:docMk/>
            <pc:sldMk cId="750665861" sldId="289"/>
            <ac:spMk id="16" creationId="{15619778-148F-3896-232C-C1C124E5FD32}"/>
          </ac:spMkLst>
        </pc:spChg>
        <pc:picChg chg="add del mod">
          <ac:chgData name="Himani Gupta" userId="56344ccaff875ffc" providerId="LiveId" clId="{12838248-3B14-477F-AC36-1283A78F4F96}" dt="2024-04-14T12:51:21.827" v="1301" actId="478"/>
          <ac:picMkLst>
            <pc:docMk/>
            <pc:sldMk cId="750665861" sldId="289"/>
            <ac:picMk id="5" creationId="{B70CA11D-4965-3888-213B-CA9472DF4341}"/>
          </ac:picMkLst>
        </pc:picChg>
        <pc:picChg chg="add del mod modCrop">
          <ac:chgData name="Himani Gupta" userId="56344ccaff875ffc" providerId="LiveId" clId="{12838248-3B14-477F-AC36-1283A78F4F96}" dt="2024-04-14T12:52:32.832" v="1317" actId="478"/>
          <ac:picMkLst>
            <pc:docMk/>
            <pc:sldMk cId="750665861" sldId="289"/>
            <ac:picMk id="7" creationId="{C4047859-5187-A892-0FCB-47D60F0B1FC5}"/>
          </ac:picMkLst>
        </pc:picChg>
        <pc:picChg chg="add del mod">
          <ac:chgData name="Himani Gupta" userId="56344ccaff875ffc" providerId="LiveId" clId="{12838248-3B14-477F-AC36-1283A78F4F96}" dt="2024-04-14T12:52:11.765" v="1310" actId="478"/>
          <ac:picMkLst>
            <pc:docMk/>
            <pc:sldMk cId="750665861" sldId="289"/>
            <ac:picMk id="9" creationId="{FF979EC3-3B3D-C235-8AE1-4C4E2D22BACA}"/>
          </ac:picMkLst>
        </pc:picChg>
        <pc:picChg chg="add del mod modCrop">
          <ac:chgData name="Himani Gupta" userId="56344ccaff875ffc" providerId="LiveId" clId="{12838248-3B14-477F-AC36-1283A78F4F96}" dt="2024-04-14T12:52:40.943" v="1319" actId="21"/>
          <ac:picMkLst>
            <pc:docMk/>
            <pc:sldMk cId="750665861" sldId="289"/>
            <ac:picMk id="11" creationId="{32F2DEC7-1416-F170-6FE6-DCD1E8253687}"/>
          </ac:picMkLst>
        </pc:picChg>
        <pc:picChg chg="add mod modCrop">
          <ac:chgData name="Himani Gupta" userId="56344ccaff875ffc" providerId="LiveId" clId="{12838248-3B14-477F-AC36-1283A78F4F96}" dt="2024-04-14T12:55:35.476" v="1340" actId="208"/>
          <ac:picMkLst>
            <pc:docMk/>
            <pc:sldMk cId="750665861" sldId="289"/>
            <ac:picMk id="13" creationId="{C00464E6-1120-7AEA-F94B-C9C086DC10D0}"/>
          </ac:picMkLst>
        </pc:picChg>
        <pc:picChg chg="add mod modCrop">
          <ac:chgData name="Himani Gupta" userId="56344ccaff875ffc" providerId="LiveId" clId="{12838248-3B14-477F-AC36-1283A78F4F96}" dt="2024-04-14T12:55:37.663" v="1341" actId="208"/>
          <ac:picMkLst>
            <pc:docMk/>
            <pc:sldMk cId="750665861" sldId="289"/>
            <ac:picMk id="15" creationId="{AD9E6FE7-AEB0-D028-FF28-C216E47746BD}"/>
          </ac:picMkLst>
        </pc:picChg>
      </pc:sldChg>
      <pc:sldChg chg="addSp modSp new mod">
        <pc:chgData name="Himani Gupta" userId="56344ccaff875ffc" providerId="LiveId" clId="{12838248-3B14-477F-AC36-1283A78F4F96}" dt="2024-04-14T12:50:49.914" v="1299" actId="12"/>
        <pc:sldMkLst>
          <pc:docMk/>
          <pc:sldMk cId="1107910551" sldId="290"/>
        </pc:sldMkLst>
        <pc:spChg chg="add mod">
          <ac:chgData name="Himani Gupta" userId="56344ccaff875ffc" providerId="LiveId" clId="{12838248-3B14-477F-AC36-1283A78F4F96}" dt="2024-04-14T12:45:26.650" v="940" actId="20577"/>
          <ac:spMkLst>
            <pc:docMk/>
            <pc:sldMk cId="1107910551" sldId="290"/>
            <ac:spMk id="2" creationId="{D701F01B-4DFE-2434-F506-137419EA531C}"/>
          </ac:spMkLst>
        </pc:spChg>
        <pc:spChg chg="add mod">
          <ac:chgData name="Himani Gupta" userId="56344ccaff875ffc" providerId="LiveId" clId="{12838248-3B14-477F-AC36-1283A78F4F96}" dt="2024-04-14T12:50:49.914" v="1299" actId="12"/>
          <ac:spMkLst>
            <pc:docMk/>
            <pc:sldMk cId="1107910551" sldId="290"/>
            <ac:spMk id="3" creationId="{725DC233-B5B0-C9D2-45E5-3AA6FEADFA81}"/>
          </ac:spMkLst>
        </pc:spChg>
        <pc:spChg chg="add mod">
          <ac:chgData name="Himani Gupta" userId="56344ccaff875ffc" providerId="LiveId" clId="{12838248-3B14-477F-AC36-1283A78F4F96}" dt="2024-04-14T12:46:46.389" v="988" actId="14100"/>
          <ac:spMkLst>
            <pc:docMk/>
            <pc:sldMk cId="1107910551" sldId="290"/>
            <ac:spMk id="7" creationId="{32928EFA-54DA-FCDB-DB16-24C789E9C95F}"/>
          </ac:spMkLst>
        </pc:spChg>
        <pc:picChg chg="add mod modCrop">
          <ac:chgData name="Himani Gupta" userId="56344ccaff875ffc" providerId="LiveId" clId="{12838248-3B14-477F-AC36-1283A78F4F96}" dt="2024-04-14T12:47:16.562" v="995" actId="1076"/>
          <ac:picMkLst>
            <pc:docMk/>
            <pc:sldMk cId="1107910551" sldId="290"/>
            <ac:picMk id="5" creationId="{A721DCFD-ADE6-707F-86D5-8360B5EE2C89}"/>
          </ac:picMkLst>
        </pc:picChg>
      </pc:sldChg>
      <pc:sldChg chg="addSp modSp new mod ord">
        <pc:chgData name="Himani Gupta" userId="56344ccaff875ffc" providerId="LiveId" clId="{12838248-3B14-477F-AC36-1283A78F4F96}" dt="2024-04-14T12:50:37.428" v="1297" actId="14100"/>
        <pc:sldMkLst>
          <pc:docMk/>
          <pc:sldMk cId="3295360087" sldId="291"/>
        </pc:sldMkLst>
        <pc:spChg chg="add mod">
          <ac:chgData name="Himani Gupta" userId="56344ccaff875ffc" providerId="LiveId" clId="{12838248-3B14-477F-AC36-1283A78F4F96}" dt="2024-04-14T12:47:46.398" v="1062" actId="20577"/>
          <ac:spMkLst>
            <pc:docMk/>
            <pc:sldMk cId="3295360087" sldId="291"/>
            <ac:spMk id="2" creationId="{9118EFBB-108A-EEF1-A588-01C3302D847B}"/>
          </ac:spMkLst>
        </pc:spChg>
        <pc:spChg chg="add mod">
          <ac:chgData name="Himani Gupta" userId="56344ccaff875ffc" providerId="LiveId" clId="{12838248-3B14-477F-AC36-1283A78F4F96}" dt="2024-04-14T12:50:21.115" v="1292" actId="14100"/>
          <ac:spMkLst>
            <pc:docMk/>
            <pc:sldMk cId="3295360087" sldId="291"/>
            <ac:spMk id="5" creationId="{83805FDD-F6B9-2698-6098-CB0460A7F21D}"/>
          </ac:spMkLst>
        </pc:spChg>
        <pc:picChg chg="add mod modCrop">
          <ac:chgData name="Himani Gupta" userId="56344ccaff875ffc" providerId="LiveId" clId="{12838248-3B14-477F-AC36-1283A78F4F96}" dt="2024-04-14T12:50:37.428" v="1297" actId="14100"/>
          <ac:picMkLst>
            <pc:docMk/>
            <pc:sldMk cId="3295360087" sldId="291"/>
            <ac:picMk id="4" creationId="{D854A2EF-5091-EC47-8578-FCA4F6C8B504}"/>
          </ac:picMkLst>
        </pc:picChg>
      </pc:sldChg>
      <pc:sldChg chg="addSp modSp new mod">
        <pc:chgData name="Himani Gupta" userId="56344ccaff875ffc" providerId="LiveId" clId="{12838248-3B14-477F-AC36-1283A78F4F96}" dt="2024-04-14T12:56:16.235" v="1361" actId="1076"/>
        <pc:sldMkLst>
          <pc:docMk/>
          <pc:sldMk cId="1541010874" sldId="292"/>
        </pc:sldMkLst>
        <pc:spChg chg="add mod">
          <ac:chgData name="Himani Gupta" userId="56344ccaff875ffc" providerId="LiveId" clId="{12838248-3B14-477F-AC36-1283A78F4F96}" dt="2024-04-14T12:56:16.235" v="1361" actId="1076"/>
          <ac:spMkLst>
            <pc:docMk/>
            <pc:sldMk cId="1541010874" sldId="292"/>
            <ac:spMk id="3" creationId="{E5D89E6A-758C-FCEC-32FC-54B6DEB012B0}"/>
          </ac:spMkLst>
        </pc:spChg>
        <pc:picChg chg="add mod">
          <ac:chgData name="Himani Gupta" userId="56344ccaff875ffc" providerId="LiveId" clId="{12838248-3B14-477F-AC36-1283A78F4F96}" dt="2024-04-14T12:55:41.415" v="1342" actId="208"/>
          <ac:picMkLst>
            <pc:docMk/>
            <pc:sldMk cId="1541010874" sldId="292"/>
            <ac:picMk id="11" creationId="{32F2DEC7-1416-F170-6FE6-DCD1E8253687}"/>
          </ac:picMkLst>
        </pc:picChg>
      </pc:sldChg>
      <pc:sldChg chg="addSp delSp modSp new mod">
        <pc:chgData name="Himani Gupta" userId="56344ccaff875ffc" providerId="LiveId" clId="{12838248-3B14-477F-AC36-1283A78F4F96}" dt="2024-04-14T13:05:48.241" v="1794" actId="113"/>
        <pc:sldMkLst>
          <pc:docMk/>
          <pc:sldMk cId="2836840275" sldId="293"/>
        </pc:sldMkLst>
        <pc:spChg chg="add mod">
          <ac:chgData name="Himani Gupta" userId="56344ccaff875ffc" providerId="LiveId" clId="{12838248-3B14-477F-AC36-1283A78F4F96}" dt="2024-04-14T12:56:41.636" v="1379" actId="20577"/>
          <ac:spMkLst>
            <pc:docMk/>
            <pc:sldMk cId="2836840275" sldId="293"/>
            <ac:spMk id="2" creationId="{95EBE9B5-F384-02D9-0365-2911E57F63DA}"/>
          </ac:spMkLst>
        </pc:spChg>
        <pc:spChg chg="add mod">
          <ac:chgData name="Himani Gupta" userId="56344ccaff875ffc" providerId="LiveId" clId="{12838248-3B14-477F-AC36-1283A78F4F96}" dt="2024-04-14T13:05:48.241" v="1794" actId="113"/>
          <ac:spMkLst>
            <pc:docMk/>
            <pc:sldMk cId="2836840275" sldId="293"/>
            <ac:spMk id="8" creationId="{B2398CA4-6AE7-9F7F-46B4-E177B01C997B}"/>
          </ac:spMkLst>
        </pc:spChg>
        <pc:picChg chg="add mod modCrop">
          <ac:chgData name="Himani Gupta" userId="56344ccaff875ffc" providerId="LiveId" clId="{12838248-3B14-477F-AC36-1283A78F4F96}" dt="2024-04-14T12:58:37.072" v="1399" actId="208"/>
          <ac:picMkLst>
            <pc:docMk/>
            <pc:sldMk cId="2836840275" sldId="293"/>
            <ac:picMk id="4" creationId="{F41A7CF3-308A-B543-00A5-379A40568522}"/>
          </ac:picMkLst>
        </pc:picChg>
        <pc:picChg chg="add del">
          <ac:chgData name="Himani Gupta" userId="56344ccaff875ffc" providerId="LiveId" clId="{12838248-3B14-477F-AC36-1283A78F4F96}" dt="2024-04-14T12:57:33.039" v="1387" actId="22"/>
          <ac:picMkLst>
            <pc:docMk/>
            <pc:sldMk cId="2836840275" sldId="293"/>
            <ac:picMk id="6" creationId="{6FB1928F-5A2F-65F5-24E4-E8C878BF39A9}"/>
          </ac:picMkLst>
        </pc:picChg>
        <pc:picChg chg="add mod">
          <ac:chgData name="Himani Gupta" userId="56344ccaff875ffc" providerId="LiveId" clId="{12838248-3B14-477F-AC36-1283A78F4F96}" dt="2024-04-14T12:58:28.937" v="1398" actId="208"/>
          <ac:picMkLst>
            <pc:docMk/>
            <pc:sldMk cId="2836840275" sldId="293"/>
            <ac:picMk id="21506" creationId="{88F44C23-1AF0-FB50-A828-A63A4FFC50E7}"/>
          </ac:picMkLst>
        </pc:picChg>
      </pc:sldChg>
      <pc:sldChg chg="addSp delSp modSp new mod">
        <pc:chgData name="Himani Gupta" userId="56344ccaff875ffc" providerId="LiveId" clId="{12838248-3B14-477F-AC36-1283A78F4F96}" dt="2024-04-14T13:09:25.446" v="1873" actId="1076"/>
        <pc:sldMkLst>
          <pc:docMk/>
          <pc:sldMk cId="2965511094" sldId="294"/>
        </pc:sldMkLst>
        <pc:spChg chg="add del mod">
          <ac:chgData name="Himani Gupta" userId="56344ccaff875ffc" providerId="LiveId" clId="{12838248-3B14-477F-AC36-1283A78F4F96}" dt="2024-04-14T13:09:16.759" v="1870" actId="478"/>
          <ac:spMkLst>
            <pc:docMk/>
            <pc:sldMk cId="2965511094" sldId="294"/>
            <ac:spMk id="5" creationId="{1FE70209-A04D-F8DB-AE7F-CC02BF5A2693}"/>
          </ac:spMkLst>
        </pc:spChg>
        <pc:spChg chg="add mod">
          <ac:chgData name="Himani Gupta" userId="56344ccaff875ffc" providerId="LiveId" clId="{12838248-3B14-477F-AC36-1283A78F4F96}" dt="2024-04-14T13:08:20.793" v="1836" actId="20577"/>
          <ac:spMkLst>
            <pc:docMk/>
            <pc:sldMk cId="2965511094" sldId="294"/>
            <ac:spMk id="7" creationId="{A617E86A-4E76-8C20-6A15-17D9304819E6}"/>
          </ac:spMkLst>
        </pc:spChg>
        <pc:picChg chg="add del mod modCrop">
          <ac:chgData name="Himani Gupta" userId="56344ccaff875ffc" providerId="LiveId" clId="{12838248-3B14-477F-AC36-1283A78F4F96}" dt="2024-04-14T13:06:26.205" v="1802" actId="21"/>
          <ac:picMkLst>
            <pc:docMk/>
            <pc:sldMk cId="2965511094" sldId="294"/>
            <ac:picMk id="3" creationId="{C7E026E1-DA2F-CCBE-6F88-87B41E2C6DE3}"/>
          </ac:picMkLst>
        </pc:picChg>
        <pc:picChg chg="add mod">
          <ac:chgData name="Himani Gupta" userId="56344ccaff875ffc" providerId="LiveId" clId="{12838248-3B14-477F-AC36-1283A78F4F96}" dt="2024-04-14T13:09:25.446" v="1873" actId="1076"/>
          <ac:picMkLst>
            <pc:docMk/>
            <pc:sldMk cId="2965511094" sldId="294"/>
            <ac:picMk id="28674" creationId="{50B8901E-A931-647B-1953-93A01CB5B0D5}"/>
          </ac:picMkLst>
        </pc:picChg>
      </pc:sldChg>
      <pc:sldChg chg="addSp modSp new mod">
        <pc:chgData name="Himani Gupta" userId="56344ccaff875ffc" providerId="LiveId" clId="{12838248-3B14-477F-AC36-1283A78F4F96}" dt="2024-04-14T13:12:31.350" v="1933" actId="14100"/>
        <pc:sldMkLst>
          <pc:docMk/>
          <pc:sldMk cId="4207281084" sldId="295"/>
        </pc:sldMkLst>
        <pc:spChg chg="add mod">
          <ac:chgData name="Himani Gupta" userId="56344ccaff875ffc" providerId="LiveId" clId="{12838248-3B14-477F-AC36-1283A78F4F96}" dt="2024-04-14T13:09:48.193" v="1895" actId="20577"/>
          <ac:spMkLst>
            <pc:docMk/>
            <pc:sldMk cId="4207281084" sldId="295"/>
            <ac:spMk id="2" creationId="{56DFD83B-3306-712A-4A0D-5486FCF87B7E}"/>
          </ac:spMkLst>
        </pc:spChg>
        <pc:spChg chg="add mod">
          <ac:chgData name="Himani Gupta" userId="56344ccaff875ffc" providerId="LiveId" clId="{12838248-3B14-477F-AC36-1283A78F4F96}" dt="2024-04-14T13:12:31.350" v="1933" actId="14100"/>
          <ac:spMkLst>
            <pc:docMk/>
            <pc:sldMk cId="4207281084" sldId="295"/>
            <ac:spMk id="9" creationId="{6ABF3E32-644C-F686-F04E-000FF2BB1817}"/>
          </ac:spMkLst>
        </pc:spChg>
        <pc:picChg chg="add mod">
          <ac:chgData name="Himani Gupta" userId="56344ccaff875ffc" providerId="LiveId" clId="{12838248-3B14-477F-AC36-1283A78F4F96}" dt="2024-04-14T13:12:06.705" v="1928" actId="208"/>
          <ac:picMkLst>
            <pc:docMk/>
            <pc:sldMk cId="4207281084" sldId="295"/>
            <ac:picMk id="3" creationId="{C7E026E1-DA2F-CCBE-6F88-87B41E2C6DE3}"/>
          </ac:picMkLst>
        </pc:picChg>
        <pc:picChg chg="add mod modCrop">
          <ac:chgData name="Himani Gupta" userId="56344ccaff875ffc" providerId="LiveId" clId="{12838248-3B14-477F-AC36-1283A78F4F96}" dt="2024-04-14T13:11:12.792" v="1913" actId="208"/>
          <ac:picMkLst>
            <pc:docMk/>
            <pc:sldMk cId="4207281084" sldId="295"/>
            <ac:picMk id="5" creationId="{94F55A32-83E6-039D-09FD-37F5C3C10F60}"/>
          </ac:picMkLst>
        </pc:picChg>
        <pc:picChg chg="add mod modCrop">
          <ac:chgData name="Himani Gupta" userId="56344ccaff875ffc" providerId="LiveId" clId="{12838248-3B14-477F-AC36-1283A78F4F96}" dt="2024-04-14T13:12:02.522" v="1927" actId="14100"/>
          <ac:picMkLst>
            <pc:docMk/>
            <pc:sldMk cId="4207281084" sldId="295"/>
            <ac:picMk id="7" creationId="{698890BE-AA40-B253-4574-0896CADF148C}"/>
          </ac:picMkLst>
        </pc:picChg>
      </pc:sldChg>
      <pc:sldChg chg="addSp modSp new mod">
        <pc:chgData name="Himani Gupta" userId="56344ccaff875ffc" providerId="LiveId" clId="{12838248-3B14-477F-AC36-1283A78F4F96}" dt="2024-04-14T13:23:00.032" v="2420" actId="113"/>
        <pc:sldMkLst>
          <pc:docMk/>
          <pc:sldMk cId="2635521516" sldId="296"/>
        </pc:sldMkLst>
        <pc:spChg chg="add mod">
          <ac:chgData name="Himani Gupta" userId="56344ccaff875ffc" providerId="LiveId" clId="{12838248-3B14-477F-AC36-1283A78F4F96}" dt="2024-04-14T13:23:00.032" v="2420" actId="113"/>
          <ac:spMkLst>
            <pc:docMk/>
            <pc:sldMk cId="2635521516" sldId="296"/>
            <ac:spMk id="2" creationId="{AB460E99-BB69-7024-7620-9FBAAD6BBBA0}"/>
          </ac:spMkLst>
        </pc:spChg>
        <pc:spChg chg="add mod">
          <ac:chgData name="Himani Gupta" userId="56344ccaff875ffc" providerId="LiveId" clId="{12838248-3B14-477F-AC36-1283A78F4F96}" dt="2024-04-14T13:20:51.196" v="2329" actId="1076"/>
          <ac:spMkLst>
            <pc:docMk/>
            <pc:sldMk cId="2635521516" sldId="296"/>
            <ac:spMk id="7" creationId="{12EB0927-5CCB-93A6-D46A-2F04C4450ED5}"/>
          </ac:spMkLst>
        </pc:spChg>
        <pc:picChg chg="add mod modCrop">
          <ac:chgData name="Himani Gupta" userId="56344ccaff875ffc" providerId="LiveId" clId="{12838248-3B14-477F-AC36-1283A78F4F96}" dt="2024-04-14T13:14:23.984" v="1982" actId="1076"/>
          <ac:picMkLst>
            <pc:docMk/>
            <pc:sldMk cId="2635521516" sldId="296"/>
            <ac:picMk id="4" creationId="{3AC7AEE8-A230-D7F8-56EF-8BE29EC17E49}"/>
          </ac:picMkLst>
        </pc:picChg>
        <pc:picChg chg="add mod modCrop">
          <ac:chgData name="Himani Gupta" userId="56344ccaff875ffc" providerId="LiveId" clId="{12838248-3B14-477F-AC36-1283A78F4F96}" dt="2024-04-14T13:14:09.371" v="1978" actId="208"/>
          <ac:picMkLst>
            <pc:docMk/>
            <pc:sldMk cId="2635521516" sldId="296"/>
            <ac:picMk id="6" creationId="{D9F8CF9A-7D89-9940-7813-6D43B3CA0BE4}"/>
          </ac:picMkLst>
        </pc:picChg>
        <pc:picChg chg="add mod">
          <ac:chgData name="Himani Gupta" userId="56344ccaff875ffc" providerId="LiveId" clId="{12838248-3B14-477F-AC36-1283A78F4F96}" dt="2024-04-14T13:15:04.817" v="1990" actId="14100"/>
          <ac:picMkLst>
            <pc:docMk/>
            <pc:sldMk cId="2635521516" sldId="296"/>
            <ac:picMk id="29698" creationId="{23E6621A-9FED-CC91-028F-C2BF8AB9513E}"/>
          </ac:picMkLst>
        </pc:picChg>
      </pc:sldChg>
      <pc:sldChg chg="addSp modSp new mod">
        <pc:chgData name="Himani Gupta" userId="56344ccaff875ffc" providerId="LiveId" clId="{12838248-3B14-477F-AC36-1283A78F4F96}" dt="2024-04-14T13:18:21.488" v="2281" actId="1076"/>
        <pc:sldMkLst>
          <pc:docMk/>
          <pc:sldMk cId="3484350482" sldId="297"/>
        </pc:sldMkLst>
        <pc:picChg chg="add mod modCrop">
          <ac:chgData name="Himani Gupta" userId="56344ccaff875ffc" providerId="LiveId" clId="{12838248-3B14-477F-AC36-1283A78F4F96}" dt="2024-04-14T13:18:21.488" v="2281" actId="1076"/>
          <ac:picMkLst>
            <pc:docMk/>
            <pc:sldMk cId="3484350482" sldId="297"/>
            <ac:picMk id="3" creationId="{E10CDE1E-31AE-7F0C-01DE-1FC64EF890A5}"/>
          </ac:picMkLst>
        </pc:picChg>
        <pc:picChg chg="add mod">
          <ac:chgData name="Himani Gupta" userId="56344ccaff875ffc" providerId="LiveId" clId="{12838248-3B14-477F-AC36-1283A78F4F96}" dt="2024-04-14T13:18:19.067" v="2280" actId="208"/>
          <ac:picMkLst>
            <pc:docMk/>
            <pc:sldMk cId="3484350482" sldId="297"/>
            <ac:picMk id="31746" creationId="{E2BDA652-8DF6-B2CA-A860-732E5779D70C}"/>
          </ac:picMkLst>
        </pc:picChg>
      </pc:sldChg>
      <pc:sldChg chg="addSp delSp modSp new mod">
        <pc:chgData name="Himani Gupta" userId="56344ccaff875ffc" providerId="LiveId" clId="{12838248-3B14-477F-AC36-1283A78F4F96}" dt="2024-04-14T13:23:11.839" v="2422" actId="113"/>
        <pc:sldMkLst>
          <pc:docMk/>
          <pc:sldMk cId="3596038562" sldId="298"/>
        </pc:sldMkLst>
        <pc:spChg chg="add mod">
          <ac:chgData name="Himani Gupta" userId="56344ccaff875ffc" providerId="LiveId" clId="{12838248-3B14-477F-AC36-1283A78F4F96}" dt="2024-04-14T13:23:11.839" v="2422" actId="113"/>
          <ac:spMkLst>
            <pc:docMk/>
            <pc:sldMk cId="3596038562" sldId="298"/>
            <ac:spMk id="2" creationId="{97218F17-075C-7EF1-447E-861600D2F158}"/>
          </ac:spMkLst>
        </pc:spChg>
        <pc:spChg chg="add mod">
          <ac:chgData name="Himani Gupta" userId="56344ccaff875ffc" providerId="LiveId" clId="{12838248-3B14-477F-AC36-1283A78F4F96}" dt="2024-04-14T13:21:39.458" v="2397" actId="20577"/>
          <ac:spMkLst>
            <pc:docMk/>
            <pc:sldMk cId="3596038562" sldId="298"/>
            <ac:spMk id="9" creationId="{2EA4C453-CF79-92F2-8E7D-E4D4DA8EE1EA}"/>
          </ac:spMkLst>
        </pc:spChg>
        <pc:spChg chg="add mod">
          <ac:chgData name="Himani Gupta" userId="56344ccaff875ffc" providerId="LiveId" clId="{12838248-3B14-477F-AC36-1283A78F4F96}" dt="2024-04-14T13:23:09.579" v="2421"/>
          <ac:spMkLst>
            <pc:docMk/>
            <pc:sldMk cId="3596038562" sldId="298"/>
            <ac:spMk id="10" creationId="{4F7990CA-7474-E947-A067-A1A2B50C3B8F}"/>
          </ac:spMkLst>
        </pc:spChg>
        <pc:picChg chg="add del mod modCrop">
          <ac:chgData name="Himani Gupta" userId="56344ccaff875ffc" providerId="LiveId" clId="{12838248-3B14-477F-AC36-1283A78F4F96}" dt="2024-04-14T13:19:00.425" v="2298" actId="478"/>
          <ac:picMkLst>
            <pc:docMk/>
            <pc:sldMk cId="3596038562" sldId="298"/>
            <ac:picMk id="4" creationId="{4E3222E0-D6AD-E720-826A-C6D1D5A7CE72}"/>
          </ac:picMkLst>
        </pc:picChg>
        <pc:picChg chg="add mod modCrop">
          <ac:chgData name="Himani Gupta" userId="56344ccaff875ffc" providerId="LiveId" clId="{12838248-3B14-477F-AC36-1283A78F4F96}" dt="2024-04-14T13:20:09.431" v="2315" actId="208"/>
          <ac:picMkLst>
            <pc:docMk/>
            <pc:sldMk cId="3596038562" sldId="298"/>
            <ac:picMk id="6" creationId="{FC276E6D-2AED-51A5-3340-936144B1E660}"/>
          </ac:picMkLst>
        </pc:picChg>
        <pc:picChg chg="add mod modCrop">
          <ac:chgData name="Himani Gupta" userId="56344ccaff875ffc" providerId="LiveId" clId="{12838248-3B14-477F-AC36-1283A78F4F96}" dt="2024-04-14T13:20:45.397" v="2328" actId="1076"/>
          <ac:picMkLst>
            <pc:docMk/>
            <pc:sldMk cId="3596038562" sldId="298"/>
            <ac:picMk id="8" creationId="{FC1886EA-91DA-2CC7-54AC-E2DD3A6460DD}"/>
          </ac:picMkLst>
        </pc:picChg>
        <pc:picChg chg="add mod">
          <ac:chgData name="Himani Gupta" userId="56344ccaff875ffc" providerId="LiveId" clId="{12838248-3B14-477F-AC36-1283A78F4F96}" dt="2024-04-14T13:20:36.111" v="2326" actId="208"/>
          <ac:picMkLst>
            <pc:docMk/>
            <pc:sldMk cId="3596038562" sldId="298"/>
            <ac:picMk id="32770" creationId="{883F8826-0223-B39E-B49D-4D89653D683E}"/>
          </ac:picMkLst>
        </pc:picChg>
      </pc:sldChg>
      <pc:sldChg chg="addSp modSp new mod">
        <pc:chgData name="Himani Gupta" userId="56344ccaff875ffc" providerId="LiveId" clId="{12838248-3B14-477F-AC36-1283A78F4F96}" dt="2024-04-14T13:22:34.282" v="2414" actId="1076"/>
        <pc:sldMkLst>
          <pc:docMk/>
          <pc:sldMk cId="549785583" sldId="299"/>
        </pc:sldMkLst>
        <pc:picChg chg="add mod modCrop">
          <ac:chgData name="Himani Gupta" userId="56344ccaff875ffc" providerId="LiveId" clId="{12838248-3B14-477F-AC36-1283A78F4F96}" dt="2024-04-14T13:22:33.007" v="2413" actId="1076"/>
          <ac:picMkLst>
            <pc:docMk/>
            <pc:sldMk cId="549785583" sldId="299"/>
            <ac:picMk id="3" creationId="{3F751A68-67DE-6BF3-E1FA-21C28A8EAE78}"/>
          </ac:picMkLst>
        </pc:picChg>
        <pc:picChg chg="add mod">
          <ac:chgData name="Himani Gupta" userId="56344ccaff875ffc" providerId="LiveId" clId="{12838248-3B14-477F-AC36-1283A78F4F96}" dt="2024-04-14T13:22:34.282" v="2414" actId="1076"/>
          <ac:picMkLst>
            <pc:docMk/>
            <pc:sldMk cId="549785583" sldId="299"/>
            <ac:picMk id="33794" creationId="{B3D50E9A-C5E5-2B1A-FDBB-3B062BC03D3A}"/>
          </ac:picMkLst>
        </pc:picChg>
      </pc:sldChg>
      <pc:sldChg chg="addSp delSp modSp new mod">
        <pc:chgData name="Himani Gupta" userId="56344ccaff875ffc" providerId="LiveId" clId="{12838248-3B14-477F-AC36-1283A78F4F96}" dt="2024-04-14T13:27:18.656" v="2688" actId="1076"/>
        <pc:sldMkLst>
          <pc:docMk/>
          <pc:sldMk cId="1762184007" sldId="300"/>
        </pc:sldMkLst>
        <pc:spChg chg="add mod">
          <ac:chgData name="Himani Gupta" userId="56344ccaff875ffc" providerId="LiveId" clId="{12838248-3B14-477F-AC36-1283A78F4F96}" dt="2024-04-14T13:23:23.973" v="2454" actId="113"/>
          <ac:spMkLst>
            <pc:docMk/>
            <pc:sldMk cId="1762184007" sldId="300"/>
            <ac:spMk id="2" creationId="{5C7EB2B5-DE4B-3437-6F4F-68BB315C08C4}"/>
          </ac:spMkLst>
        </pc:spChg>
        <pc:spChg chg="add mod">
          <ac:chgData name="Himani Gupta" userId="56344ccaff875ffc" providerId="LiveId" clId="{12838248-3B14-477F-AC36-1283A78F4F96}" dt="2024-04-14T13:27:18.656" v="2688" actId="1076"/>
          <ac:spMkLst>
            <pc:docMk/>
            <pc:sldMk cId="1762184007" sldId="300"/>
            <ac:spMk id="9" creationId="{43629CCF-77D8-E793-4480-D6E4B7C8BF70}"/>
          </ac:spMkLst>
        </pc:spChg>
        <pc:picChg chg="add del mod modCrop">
          <ac:chgData name="Himani Gupta" userId="56344ccaff875ffc" providerId="LiveId" clId="{12838248-3B14-477F-AC36-1283A78F4F96}" dt="2024-04-14T13:23:41.982" v="2457" actId="478"/>
          <ac:picMkLst>
            <pc:docMk/>
            <pc:sldMk cId="1762184007" sldId="300"/>
            <ac:picMk id="4" creationId="{ABC5A122-2F06-AC35-60A2-035A4CD2FEAD}"/>
          </ac:picMkLst>
        </pc:picChg>
        <pc:picChg chg="add mod modCrop">
          <ac:chgData name="Himani Gupta" userId="56344ccaff875ffc" providerId="LiveId" clId="{12838248-3B14-477F-AC36-1283A78F4F96}" dt="2024-04-14T13:25:35.240" v="2487" actId="1076"/>
          <ac:picMkLst>
            <pc:docMk/>
            <pc:sldMk cId="1762184007" sldId="300"/>
            <ac:picMk id="6" creationId="{55458418-0D98-8C3C-F66D-51FCD435523D}"/>
          </ac:picMkLst>
        </pc:picChg>
        <pc:picChg chg="add mod modCrop">
          <ac:chgData name="Himani Gupta" userId="56344ccaff875ffc" providerId="LiveId" clId="{12838248-3B14-477F-AC36-1283A78F4F96}" dt="2024-04-14T13:25:40.290" v="2489" actId="14100"/>
          <ac:picMkLst>
            <pc:docMk/>
            <pc:sldMk cId="1762184007" sldId="300"/>
            <ac:picMk id="8" creationId="{22E5E38F-9355-6B6C-65CB-9C4A56DFBD84}"/>
          </ac:picMkLst>
        </pc:picChg>
        <pc:picChg chg="add mod">
          <ac:chgData name="Himani Gupta" userId="56344ccaff875ffc" providerId="LiveId" clId="{12838248-3B14-477F-AC36-1283A78F4F96}" dt="2024-04-14T13:25:31.513" v="2485" actId="1076"/>
          <ac:picMkLst>
            <pc:docMk/>
            <pc:sldMk cId="1762184007" sldId="300"/>
            <ac:picMk id="34818" creationId="{F79D44CA-0CEA-87AA-0468-1CD219A23805}"/>
          </ac:picMkLst>
        </pc:picChg>
      </pc:sldChg>
      <pc:sldChg chg="addSp modSp new mod">
        <pc:chgData name="Himani Gupta" userId="56344ccaff875ffc" providerId="LiveId" clId="{12838248-3B14-477F-AC36-1283A78F4F96}" dt="2024-04-14T13:28:12.535" v="2705" actId="1076"/>
        <pc:sldMkLst>
          <pc:docMk/>
          <pc:sldMk cId="444799719" sldId="301"/>
        </pc:sldMkLst>
        <pc:picChg chg="add mod modCrop">
          <ac:chgData name="Himani Gupta" userId="56344ccaff875ffc" providerId="LiveId" clId="{12838248-3B14-477F-AC36-1283A78F4F96}" dt="2024-04-14T13:28:05.491" v="2702" actId="1076"/>
          <ac:picMkLst>
            <pc:docMk/>
            <pc:sldMk cId="444799719" sldId="301"/>
            <ac:picMk id="3" creationId="{34DFDEA2-DAD0-1506-6EC6-6D9D13BD57AD}"/>
          </ac:picMkLst>
        </pc:picChg>
        <pc:picChg chg="add mod">
          <ac:chgData name="Himani Gupta" userId="56344ccaff875ffc" providerId="LiveId" clId="{12838248-3B14-477F-AC36-1283A78F4F96}" dt="2024-04-14T13:28:12.535" v="2705" actId="1076"/>
          <ac:picMkLst>
            <pc:docMk/>
            <pc:sldMk cId="444799719" sldId="301"/>
            <ac:picMk id="35842" creationId="{30FBC5F0-5159-E79B-D3DC-FBF4A7B7D3DA}"/>
          </ac:picMkLst>
        </pc:picChg>
      </pc:sldChg>
      <pc:sldChg chg="addSp modSp new mod">
        <pc:chgData name="Himani Gupta" userId="56344ccaff875ffc" providerId="LiveId" clId="{12838248-3B14-477F-AC36-1283A78F4F96}" dt="2024-04-14T13:30:48.008" v="2905" actId="20577"/>
        <pc:sldMkLst>
          <pc:docMk/>
          <pc:sldMk cId="1390855345" sldId="302"/>
        </pc:sldMkLst>
        <pc:spChg chg="add mod">
          <ac:chgData name="Himani Gupta" userId="56344ccaff875ffc" providerId="LiveId" clId="{12838248-3B14-477F-AC36-1283A78F4F96}" dt="2024-04-14T13:28:29.441" v="2741" actId="20577"/>
          <ac:spMkLst>
            <pc:docMk/>
            <pc:sldMk cId="1390855345" sldId="302"/>
            <ac:spMk id="2" creationId="{1698AFD3-48EF-975C-0CB7-64CAE90C280A}"/>
          </ac:spMkLst>
        </pc:spChg>
        <pc:spChg chg="add mod">
          <ac:chgData name="Himani Gupta" userId="56344ccaff875ffc" providerId="LiveId" clId="{12838248-3B14-477F-AC36-1283A78F4F96}" dt="2024-04-14T13:30:48.008" v="2905" actId="20577"/>
          <ac:spMkLst>
            <pc:docMk/>
            <pc:sldMk cId="1390855345" sldId="302"/>
            <ac:spMk id="7" creationId="{221AB353-A040-ABCD-A9BD-D77126C19CE9}"/>
          </ac:spMkLst>
        </pc:spChg>
        <pc:picChg chg="add mod modCrop">
          <ac:chgData name="Himani Gupta" userId="56344ccaff875ffc" providerId="LiveId" clId="{12838248-3B14-477F-AC36-1283A78F4F96}" dt="2024-04-14T13:30:00.456" v="2767" actId="1076"/>
          <ac:picMkLst>
            <pc:docMk/>
            <pc:sldMk cId="1390855345" sldId="302"/>
            <ac:picMk id="4" creationId="{11C18062-68FD-B4C0-226D-469F5A2317E0}"/>
          </ac:picMkLst>
        </pc:picChg>
        <pc:picChg chg="add mod modCrop">
          <ac:chgData name="Himani Gupta" userId="56344ccaff875ffc" providerId="LiveId" clId="{12838248-3B14-477F-AC36-1283A78F4F96}" dt="2024-04-14T13:30:02.359" v="2768" actId="1076"/>
          <ac:picMkLst>
            <pc:docMk/>
            <pc:sldMk cId="1390855345" sldId="302"/>
            <ac:picMk id="6" creationId="{64D68390-721D-A482-2DA0-0AA3F478DF83}"/>
          </ac:picMkLst>
        </pc:picChg>
        <pc:picChg chg="add mod">
          <ac:chgData name="Himani Gupta" userId="56344ccaff875ffc" providerId="LiveId" clId="{12838248-3B14-477F-AC36-1283A78F4F96}" dt="2024-04-14T13:29:57.207" v="2766" actId="1076"/>
          <ac:picMkLst>
            <pc:docMk/>
            <pc:sldMk cId="1390855345" sldId="302"/>
            <ac:picMk id="36866" creationId="{729F2BB1-3718-78E4-894D-1C9FC51654FF}"/>
          </ac:picMkLst>
        </pc:picChg>
      </pc:sldChg>
      <pc:sldChg chg="addSp modSp new mod">
        <pc:chgData name="Himani Gupta" userId="56344ccaff875ffc" providerId="LiveId" clId="{12838248-3B14-477F-AC36-1283A78F4F96}" dt="2024-04-14T13:32:02.048" v="2924" actId="1076"/>
        <pc:sldMkLst>
          <pc:docMk/>
          <pc:sldMk cId="564668894" sldId="303"/>
        </pc:sldMkLst>
        <pc:picChg chg="add mod modCrop">
          <ac:chgData name="Himani Gupta" userId="56344ccaff875ffc" providerId="LiveId" clId="{12838248-3B14-477F-AC36-1283A78F4F96}" dt="2024-04-14T13:31:56.488" v="2922" actId="208"/>
          <ac:picMkLst>
            <pc:docMk/>
            <pc:sldMk cId="564668894" sldId="303"/>
            <ac:picMk id="3" creationId="{65D13836-1F8B-B1E1-9203-C1FFE3080117}"/>
          </ac:picMkLst>
        </pc:picChg>
        <pc:picChg chg="add mod">
          <ac:chgData name="Himani Gupta" userId="56344ccaff875ffc" providerId="LiveId" clId="{12838248-3B14-477F-AC36-1283A78F4F96}" dt="2024-04-14T13:32:02.048" v="2924" actId="1076"/>
          <ac:picMkLst>
            <pc:docMk/>
            <pc:sldMk cId="564668894" sldId="303"/>
            <ac:picMk id="37890" creationId="{6558D27F-E06B-DC31-2378-217F97D74FAC}"/>
          </ac:picMkLst>
        </pc:picChg>
      </pc:sldChg>
      <pc:sldChg chg="addSp delSp modSp new mod">
        <pc:chgData name="Himani Gupta" userId="56344ccaff875ffc" providerId="LiveId" clId="{12838248-3B14-477F-AC36-1283A78F4F96}" dt="2024-04-14T13:39:48.491" v="3222" actId="14100"/>
        <pc:sldMkLst>
          <pc:docMk/>
          <pc:sldMk cId="2548573909" sldId="304"/>
        </pc:sldMkLst>
        <pc:spChg chg="add mod">
          <ac:chgData name="Himani Gupta" userId="56344ccaff875ffc" providerId="LiveId" clId="{12838248-3B14-477F-AC36-1283A78F4F96}" dt="2024-04-14T13:32:11.907" v="2934" actId="20577"/>
          <ac:spMkLst>
            <pc:docMk/>
            <pc:sldMk cId="2548573909" sldId="304"/>
            <ac:spMk id="2" creationId="{A9CB6435-99DF-D20E-3AFC-28B018468CD2}"/>
          </ac:spMkLst>
        </pc:spChg>
        <pc:spChg chg="add mod">
          <ac:chgData name="Himani Gupta" userId="56344ccaff875ffc" providerId="LiveId" clId="{12838248-3B14-477F-AC36-1283A78F4F96}" dt="2024-04-14T13:39:48.491" v="3222" actId="14100"/>
          <ac:spMkLst>
            <pc:docMk/>
            <pc:sldMk cId="2548573909" sldId="304"/>
            <ac:spMk id="11" creationId="{4B7267D3-BA38-CFB3-0D9B-0E193722E167}"/>
          </ac:spMkLst>
        </pc:spChg>
        <pc:picChg chg="add del mod modCrop">
          <ac:chgData name="Himani Gupta" userId="56344ccaff875ffc" providerId="LiveId" clId="{12838248-3B14-477F-AC36-1283A78F4F96}" dt="2024-04-14T13:36:22.298" v="2961" actId="478"/>
          <ac:picMkLst>
            <pc:docMk/>
            <pc:sldMk cId="2548573909" sldId="304"/>
            <ac:picMk id="4" creationId="{0B1BE86E-D3EF-8FFB-EC77-D19715E9A898}"/>
          </ac:picMkLst>
        </pc:picChg>
        <pc:picChg chg="add mod modCrop">
          <ac:chgData name="Himani Gupta" userId="56344ccaff875ffc" providerId="LiveId" clId="{12838248-3B14-477F-AC36-1283A78F4F96}" dt="2024-04-14T13:38:08.106" v="2990" actId="14100"/>
          <ac:picMkLst>
            <pc:docMk/>
            <pc:sldMk cId="2548573909" sldId="304"/>
            <ac:picMk id="6" creationId="{D058887A-F7CB-2820-1293-9C1719DDED36}"/>
          </ac:picMkLst>
        </pc:picChg>
        <pc:picChg chg="add mod modCrop">
          <ac:chgData name="Himani Gupta" userId="56344ccaff875ffc" providerId="LiveId" clId="{12838248-3B14-477F-AC36-1283A78F4F96}" dt="2024-04-14T13:38:15.350" v="2994" actId="14100"/>
          <ac:picMkLst>
            <pc:docMk/>
            <pc:sldMk cId="2548573909" sldId="304"/>
            <ac:picMk id="8" creationId="{A2E2E039-7416-941F-4D65-5FF28EECF620}"/>
          </ac:picMkLst>
        </pc:picChg>
        <pc:picChg chg="add mod modCrop">
          <ac:chgData name="Himani Gupta" userId="56344ccaff875ffc" providerId="LiveId" clId="{12838248-3B14-477F-AC36-1283A78F4F96}" dt="2024-04-14T13:38:11.820" v="2992" actId="14100"/>
          <ac:picMkLst>
            <pc:docMk/>
            <pc:sldMk cId="2548573909" sldId="304"/>
            <ac:picMk id="10" creationId="{C28802D6-1D03-04E4-EDE6-EB810B5E1C2A}"/>
          </ac:picMkLst>
        </pc:picChg>
        <pc:picChg chg="add mod">
          <ac:chgData name="Himani Gupta" userId="56344ccaff875ffc" providerId="LiveId" clId="{12838248-3B14-477F-AC36-1283A78F4F96}" dt="2024-04-14T13:38:00.096" v="2987" actId="208"/>
          <ac:picMkLst>
            <pc:docMk/>
            <pc:sldMk cId="2548573909" sldId="304"/>
            <ac:picMk id="38914" creationId="{8A23C79B-2611-89DE-CAC8-1B1B7A56DF4B}"/>
          </ac:picMkLst>
        </pc:picChg>
      </pc:sldChg>
      <pc:sldChg chg="addSp modSp new mod">
        <pc:chgData name="Himani Gupta" userId="56344ccaff875ffc" providerId="LiveId" clId="{12838248-3B14-477F-AC36-1283A78F4F96}" dt="2024-04-14T13:40:42.005" v="3238" actId="14100"/>
        <pc:sldMkLst>
          <pc:docMk/>
          <pc:sldMk cId="2688837772" sldId="305"/>
        </pc:sldMkLst>
        <pc:picChg chg="add mod modCrop">
          <ac:chgData name="Himani Gupta" userId="56344ccaff875ffc" providerId="LiveId" clId="{12838248-3B14-477F-AC36-1283A78F4F96}" dt="2024-04-14T13:40:38.459" v="3236" actId="1076"/>
          <ac:picMkLst>
            <pc:docMk/>
            <pc:sldMk cId="2688837772" sldId="305"/>
            <ac:picMk id="3" creationId="{07C4B958-EB39-C7C3-0579-D338F147ACC1}"/>
          </ac:picMkLst>
        </pc:picChg>
        <pc:picChg chg="add mod">
          <ac:chgData name="Himani Gupta" userId="56344ccaff875ffc" providerId="LiveId" clId="{12838248-3B14-477F-AC36-1283A78F4F96}" dt="2024-04-14T13:40:42.005" v="3238" actId="14100"/>
          <ac:picMkLst>
            <pc:docMk/>
            <pc:sldMk cId="2688837772" sldId="305"/>
            <ac:picMk id="39938" creationId="{FFEF5F56-0BF1-AF45-29AC-6B2CE8E6F260}"/>
          </ac:picMkLst>
        </pc:picChg>
      </pc:sldChg>
      <pc:sldChg chg="addSp delSp modSp new mod">
        <pc:chgData name="Himani Gupta" userId="56344ccaff875ffc" providerId="LiveId" clId="{12838248-3B14-477F-AC36-1283A78F4F96}" dt="2024-04-14T14:12:46.989" v="3419" actId="1076"/>
        <pc:sldMkLst>
          <pc:docMk/>
          <pc:sldMk cId="501414980" sldId="306"/>
        </pc:sldMkLst>
        <pc:spChg chg="add mod">
          <ac:chgData name="Himani Gupta" userId="56344ccaff875ffc" providerId="LiveId" clId="{12838248-3B14-477F-AC36-1283A78F4F96}" dt="2024-04-14T13:41:03.585" v="3264" actId="20577"/>
          <ac:spMkLst>
            <pc:docMk/>
            <pc:sldMk cId="501414980" sldId="306"/>
            <ac:spMk id="2" creationId="{6B3E606A-DFE5-13ED-189D-3C85423D0D9F}"/>
          </ac:spMkLst>
        </pc:spChg>
        <pc:spChg chg="add mod">
          <ac:chgData name="Himani Gupta" userId="56344ccaff875ffc" providerId="LiveId" clId="{12838248-3B14-477F-AC36-1283A78F4F96}" dt="2024-04-14T13:41:42.639" v="3270" actId="14100"/>
          <ac:spMkLst>
            <pc:docMk/>
            <pc:sldMk cId="501414980" sldId="306"/>
            <ac:spMk id="4" creationId="{05A2F753-C0E2-102B-1AD6-DA1251377279}"/>
          </ac:spMkLst>
        </pc:spChg>
        <pc:spChg chg="add mod">
          <ac:chgData name="Himani Gupta" userId="56344ccaff875ffc" providerId="LiveId" clId="{12838248-3B14-477F-AC36-1283A78F4F96}" dt="2024-04-14T14:12:46.989" v="3419" actId="1076"/>
          <ac:spMkLst>
            <pc:docMk/>
            <pc:sldMk cId="501414980" sldId="306"/>
            <ac:spMk id="11" creationId="{DACC11EF-11F5-8F92-BE1E-EDB505939067}"/>
          </ac:spMkLst>
        </pc:spChg>
        <pc:picChg chg="add del mod modCrop">
          <ac:chgData name="Himani Gupta" userId="56344ccaff875ffc" providerId="LiveId" clId="{12838248-3B14-477F-AC36-1283A78F4F96}" dt="2024-04-14T14:10:25.302" v="3277" actId="21"/>
          <ac:picMkLst>
            <pc:docMk/>
            <pc:sldMk cId="501414980" sldId="306"/>
            <ac:picMk id="6" creationId="{821D3F50-8E2F-8526-437B-CBFCA65A3FDF}"/>
          </ac:picMkLst>
        </pc:picChg>
        <pc:picChg chg="add mod modCrop">
          <ac:chgData name="Himani Gupta" userId="56344ccaff875ffc" providerId="LiveId" clId="{12838248-3B14-477F-AC36-1283A78F4F96}" dt="2024-04-14T14:11:55.675" v="3299" actId="1076"/>
          <ac:picMkLst>
            <pc:docMk/>
            <pc:sldMk cId="501414980" sldId="306"/>
            <ac:picMk id="8" creationId="{40816915-8FAB-C129-D0F4-085690D6B24F}"/>
          </ac:picMkLst>
        </pc:picChg>
        <pc:picChg chg="add mod modCrop">
          <ac:chgData name="Himani Gupta" userId="56344ccaff875ffc" providerId="LiveId" clId="{12838248-3B14-477F-AC36-1283A78F4F96}" dt="2024-04-14T14:12:06.408" v="3304" actId="1076"/>
          <ac:picMkLst>
            <pc:docMk/>
            <pc:sldMk cId="501414980" sldId="306"/>
            <ac:picMk id="10" creationId="{B4218F70-83BD-F380-AE20-1315ED411F9C}"/>
          </ac:picMkLst>
        </pc:picChg>
      </pc:sldChg>
      <pc:sldChg chg="addSp modSp new mod">
        <pc:chgData name="Himani Gupta" userId="56344ccaff875ffc" providerId="LiveId" clId="{12838248-3B14-477F-AC36-1283A78F4F96}" dt="2024-04-14T14:14:33.458" v="3509" actId="1076"/>
        <pc:sldMkLst>
          <pc:docMk/>
          <pc:sldMk cId="2932631957" sldId="307"/>
        </pc:sldMkLst>
        <pc:spChg chg="add mod">
          <ac:chgData name="Himani Gupta" userId="56344ccaff875ffc" providerId="LiveId" clId="{12838248-3B14-477F-AC36-1283A78F4F96}" dt="2024-04-14T14:14:33.458" v="3509" actId="1076"/>
          <ac:spMkLst>
            <pc:docMk/>
            <pc:sldMk cId="2932631957" sldId="307"/>
            <ac:spMk id="4" creationId="{4755A4E1-D8BA-C6D4-A846-2E98E22A57A7}"/>
          </ac:spMkLst>
        </pc:spChg>
        <pc:picChg chg="add mod modCrop">
          <ac:chgData name="Himani Gupta" userId="56344ccaff875ffc" providerId="LiveId" clId="{12838248-3B14-477F-AC36-1283A78F4F96}" dt="2024-04-14T14:13:48.705" v="3434" actId="14100"/>
          <ac:picMkLst>
            <pc:docMk/>
            <pc:sldMk cId="2932631957" sldId="307"/>
            <ac:picMk id="3" creationId="{409D436A-E59E-5DBA-3616-3042F8675324}"/>
          </ac:picMkLst>
        </pc:picChg>
        <pc:picChg chg="add mod">
          <ac:chgData name="Himani Gupta" userId="56344ccaff875ffc" providerId="LiveId" clId="{12838248-3B14-477F-AC36-1283A78F4F96}" dt="2024-04-14T14:11:01.985" v="3287" actId="208"/>
          <ac:picMkLst>
            <pc:docMk/>
            <pc:sldMk cId="2932631957" sldId="307"/>
            <ac:picMk id="6" creationId="{821D3F50-8E2F-8526-437B-CBFCA65A3FDF}"/>
          </ac:picMkLst>
        </pc:picChg>
      </pc:sldChg>
      <pc:sldChg chg="addSp modSp new mod">
        <pc:chgData name="Himani Gupta" userId="56344ccaff875ffc" providerId="LiveId" clId="{12838248-3B14-477F-AC36-1283A78F4F96}" dt="2024-04-16T09:18:17.015" v="4214" actId="1076"/>
        <pc:sldMkLst>
          <pc:docMk/>
          <pc:sldMk cId="3454638089" sldId="308"/>
        </pc:sldMkLst>
        <pc:spChg chg="add mod">
          <ac:chgData name="Himani Gupta" userId="56344ccaff875ffc" providerId="LiveId" clId="{12838248-3B14-477F-AC36-1283A78F4F96}" dt="2024-04-16T09:01:20.996" v="4006" actId="20577"/>
          <ac:spMkLst>
            <pc:docMk/>
            <pc:sldMk cId="3454638089" sldId="308"/>
            <ac:spMk id="2" creationId="{C0BCA71D-CFF8-86C7-5933-AEB2F594506C}"/>
          </ac:spMkLst>
        </pc:spChg>
        <pc:spChg chg="add mod">
          <ac:chgData name="Himani Gupta" userId="56344ccaff875ffc" providerId="LiveId" clId="{12838248-3B14-477F-AC36-1283A78F4F96}" dt="2024-04-16T09:18:17.015" v="4214" actId="1076"/>
          <ac:spMkLst>
            <pc:docMk/>
            <pc:sldMk cId="3454638089" sldId="308"/>
            <ac:spMk id="3" creationId="{BF83B62E-6534-A298-F946-195B507DE4AF}"/>
          </ac:spMkLst>
        </pc:spChg>
      </pc:sldChg>
      <pc:sldChg chg="addSp delSp modSp new mod ord">
        <pc:chgData name="Himani Gupta" userId="56344ccaff875ffc" providerId="LiveId" clId="{12838248-3B14-477F-AC36-1283A78F4F96}" dt="2024-04-16T09:21:51.644" v="4284" actId="14100"/>
        <pc:sldMkLst>
          <pc:docMk/>
          <pc:sldMk cId="229886141" sldId="309"/>
        </pc:sldMkLst>
        <pc:spChg chg="add mod">
          <ac:chgData name="Himani Gupta" userId="56344ccaff875ffc" providerId="LiveId" clId="{12838248-3B14-477F-AC36-1283A78F4F96}" dt="2024-04-16T09:21:51.644" v="4284" actId="14100"/>
          <ac:spMkLst>
            <pc:docMk/>
            <pc:sldMk cId="229886141" sldId="309"/>
            <ac:spMk id="2" creationId="{02D63FD5-B4BD-59D7-EA65-FE78FB92C6C9}"/>
          </ac:spMkLst>
        </pc:spChg>
        <pc:spChg chg="add del">
          <ac:chgData name="Himani Gupta" userId="56344ccaff875ffc" providerId="LiveId" clId="{12838248-3B14-477F-AC36-1283A78F4F96}" dt="2024-04-14T14:18:13.445" v="3901" actId="22"/>
          <ac:spMkLst>
            <pc:docMk/>
            <pc:sldMk cId="229886141" sldId="309"/>
            <ac:spMk id="3" creationId="{966E1DA1-C783-C7D3-D432-442501763EB4}"/>
          </ac:spMkLst>
        </pc:spChg>
        <pc:spChg chg="add del">
          <ac:chgData name="Himani Gupta" userId="56344ccaff875ffc" providerId="LiveId" clId="{12838248-3B14-477F-AC36-1283A78F4F96}" dt="2024-04-14T14:18:17.030" v="3903" actId="22"/>
          <ac:spMkLst>
            <pc:docMk/>
            <pc:sldMk cId="229886141" sldId="309"/>
            <ac:spMk id="5" creationId="{2DCE55DB-AE26-0062-ECF8-B87153940F14}"/>
          </ac:spMkLst>
        </pc:spChg>
        <pc:spChg chg="add mod">
          <ac:chgData name="Himani Gupta" userId="56344ccaff875ffc" providerId="LiveId" clId="{12838248-3B14-477F-AC36-1283A78F4F96}" dt="2024-04-16T09:21:40.167" v="4282" actId="1076"/>
          <ac:spMkLst>
            <pc:docMk/>
            <pc:sldMk cId="229886141" sldId="309"/>
            <ac:spMk id="6" creationId="{2845B5E0-B0A8-87A9-CF3B-4F95A0C1835C}"/>
          </ac:spMkLst>
        </pc:spChg>
        <pc:picChg chg="add mod">
          <ac:chgData name="Himani Gupta" userId="56344ccaff875ffc" providerId="LiveId" clId="{12838248-3B14-477F-AC36-1283A78F4F96}" dt="2024-04-14T14:18:28.618" v="3906" actId="14100"/>
          <ac:picMkLst>
            <pc:docMk/>
            <pc:sldMk cId="229886141" sldId="309"/>
            <ac:picMk id="40962" creationId="{B0A020A0-586A-1BCD-4B7A-E34BB26DA0E4}"/>
          </ac:picMkLst>
        </pc:picChg>
      </pc:sldChg>
      <pc:sldChg chg="addSp delSp modSp new mod">
        <pc:chgData name="Himani Gupta" userId="56344ccaff875ffc" providerId="LiveId" clId="{12838248-3B14-477F-AC36-1283A78F4F96}" dt="2024-04-16T09:19:09.763" v="4233" actId="14100"/>
        <pc:sldMkLst>
          <pc:docMk/>
          <pc:sldMk cId="3953472125" sldId="310"/>
        </pc:sldMkLst>
        <pc:spChg chg="add del">
          <ac:chgData name="Himani Gupta" userId="56344ccaff875ffc" providerId="LiveId" clId="{12838248-3B14-477F-AC36-1283A78F4F96}" dt="2024-04-16T09:01:09.345" v="4001" actId="22"/>
          <ac:spMkLst>
            <pc:docMk/>
            <pc:sldMk cId="3953472125" sldId="310"/>
            <ac:spMk id="3" creationId="{BB263B2B-665F-3C79-DD9C-5423E3E0D65D}"/>
          </ac:spMkLst>
        </pc:spChg>
        <pc:spChg chg="add del mod">
          <ac:chgData name="Himani Gupta" userId="56344ccaff875ffc" providerId="LiveId" clId="{12838248-3B14-477F-AC36-1283A78F4F96}" dt="2024-04-16T09:01:20.640" v="4005" actId="22"/>
          <ac:spMkLst>
            <pc:docMk/>
            <pc:sldMk cId="3953472125" sldId="310"/>
            <ac:spMk id="5" creationId="{68C429B2-5F2D-BE69-44E2-555B30B9AD9A}"/>
          </ac:spMkLst>
        </pc:spChg>
        <pc:spChg chg="add mod">
          <ac:chgData name="Himani Gupta" userId="56344ccaff875ffc" providerId="LiveId" clId="{12838248-3B14-477F-AC36-1283A78F4F96}" dt="2024-04-16T09:19:09.763" v="4233" actId="14100"/>
          <ac:spMkLst>
            <pc:docMk/>
            <pc:sldMk cId="3953472125" sldId="310"/>
            <ac:spMk id="7" creationId="{C65E5956-289E-0496-C81D-393B70C02627}"/>
          </ac:spMkLst>
        </pc:spChg>
        <pc:spChg chg="add mod">
          <ac:chgData name="Himani Gupta" userId="56344ccaff875ffc" providerId="LiveId" clId="{12838248-3B14-477F-AC36-1283A78F4F96}" dt="2024-04-16T09:01:32.756" v="4015" actId="20577"/>
          <ac:spMkLst>
            <pc:docMk/>
            <pc:sldMk cId="3953472125" sldId="310"/>
            <ac:spMk id="8" creationId="{818EE05A-E82F-10B3-2EB1-F1485F585D1C}"/>
          </ac:spMkLst>
        </pc:spChg>
      </pc:sldChg>
      <pc:sldChg chg="addSp delSp modSp new mod">
        <pc:chgData name="Himani Gupta" userId="56344ccaff875ffc" providerId="LiveId" clId="{12838248-3B14-477F-AC36-1283A78F4F96}" dt="2024-04-16T09:17:59.713" v="4213" actId="14100"/>
        <pc:sldMkLst>
          <pc:docMk/>
          <pc:sldMk cId="3316456230" sldId="311"/>
        </pc:sldMkLst>
        <pc:spChg chg="add del mod">
          <ac:chgData name="Himani Gupta" userId="56344ccaff875ffc" providerId="LiveId" clId="{12838248-3B14-477F-AC36-1283A78F4F96}" dt="2024-04-16T09:16:44.234" v="4201" actId="478"/>
          <ac:spMkLst>
            <pc:docMk/>
            <pc:sldMk cId="3316456230" sldId="311"/>
            <ac:spMk id="2" creationId="{8FD5C57C-80E1-0B85-B636-4047664CC4C9}"/>
          </ac:spMkLst>
        </pc:spChg>
        <pc:picChg chg="add del mod">
          <ac:chgData name="Himani Gupta" userId="56344ccaff875ffc" providerId="LiveId" clId="{12838248-3B14-477F-AC36-1283A78F4F96}" dt="2024-04-16T09:17:41.597" v="4205" actId="478"/>
          <ac:picMkLst>
            <pc:docMk/>
            <pc:sldMk cId="3316456230" sldId="311"/>
            <ac:picMk id="1026" creationId="{61C62A4E-DE56-7922-BD54-08A82E200106}"/>
          </ac:picMkLst>
        </pc:picChg>
        <pc:picChg chg="add mod">
          <ac:chgData name="Himani Gupta" userId="56344ccaff875ffc" providerId="LiveId" clId="{12838248-3B14-477F-AC36-1283A78F4F96}" dt="2024-04-16T09:17:59.713" v="4213" actId="14100"/>
          <ac:picMkLst>
            <pc:docMk/>
            <pc:sldMk cId="3316456230" sldId="311"/>
            <ac:picMk id="1028" creationId="{99E9E86A-1F96-3E89-1BE0-A9C4B1F0C4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4F216-0DDF-4DA8-B495-4BEE1E4FF6E9}" type="datetimeFigureOut">
              <a:rPr lang="en-IN" smtClean="0"/>
              <a:t>16-04-2024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95926-26EC-4F9A-B3B8-CFAF4D02ED23}" type="slidenum">
              <a:rPr lang="en-IN" smtClean="0"/>
              <a:t>‹#›</a:t>
            </a:fld>
            <a:endParaRPr lang="en-IN"/>
          </a:p>
        </p:txBody>
      </p:sp>
    </p:spTree>
    <p:extLst>
      <p:ext uri="{BB962C8B-B14F-4D97-AF65-F5344CB8AC3E}">
        <p14:creationId xmlns:p14="http://schemas.microsoft.com/office/powerpoint/2010/main" val="2745154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95926-26EC-4F9A-B3B8-CFAF4D02ED23}" type="slidenum">
              <a:rPr lang="en-IN" smtClean="0"/>
              <a:t>2</a:t>
            </a:fld>
            <a:endParaRPr lang="en-IN"/>
          </a:p>
        </p:txBody>
      </p:sp>
    </p:spTree>
    <p:extLst>
      <p:ext uri="{BB962C8B-B14F-4D97-AF65-F5344CB8AC3E}">
        <p14:creationId xmlns:p14="http://schemas.microsoft.com/office/powerpoint/2010/main" val="46613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95926-26EC-4F9A-B3B8-CFAF4D02ED23}" type="slidenum">
              <a:rPr lang="en-IN" smtClean="0"/>
              <a:t>30</a:t>
            </a:fld>
            <a:endParaRPr lang="en-IN"/>
          </a:p>
        </p:txBody>
      </p:sp>
    </p:spTree>
    <p:extLst>
      <p:ext uri="{BB962C8B-B14F-4D97-AF65-F5344CB8AC3E}">
        <p14:creationId xmlns:p14="http://schemas.microsoft.com/office/powerpoint/2010/main" val="273246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95926-26EC-4F9A-B3B8-CFAF4D02ED23}" type="slidenum">
              <a:rPr lang="en-IN" smtClean="0"/>
              <a:t>31</a:t>
            </a:fld>
            <a:endParaRPr lang="en-IN"/>
          </a:p>
        </p:txBody>
      </p:sp>
    </p:spTree>
    <p:extLst>
      <p:ext uri="{BB962C8B-B14F-4D97-AF65-F5344CB8AC3E}">
        <p14:creationId xmlns:p14="http://schemas.microsoft.com/office/powerpoint/2010/main" val="338657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95926-26EC-4F9A-B3B8-CFAF4D02ED23}" type="slidenum">
              <a:rPr lang="en-IN" smtClean="0"/>
              <a:t>34</a:t>
            </a:fld>
            <a:endParaRPr lang="en-IN"/>
          </a:p>
        </p:txBody>
      </p:sp>
    </p:spTree>
    <p:extLst>
      <p:ext uri="{BB962C8B-B14F-4D97-AF65-F5344CB8AC3E}">
        <p14:creationId xmlns:p14="http://schemas.microsoft.com/office/powerpoint/2010/main" val="3904558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8D5F-117B-C1FF-32A8-9E6F6A3CA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11726F-0411-C146-8234-B27C93186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F58BBE-91F9-805E-88FB-4BFABDFBD596}"/>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BBB4EAC8-1961-8E16-516F-6D8F1415AD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F5390-4E13-7056-122B-A002BB982DEE}"/>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114979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ED35-B2B0-633F-6B1B-E8E4E235EA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35C601-F217-8646-072A-937ECFA18F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AA12B7-B48E-8C42-CBCB-F445EAE766B8}"/>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C5486453-3D30-AE2F-02A7-5CFAF982FA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262AE-A336-F6EE-783D-55E24A445CF2}"/>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230462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FFAFDF-C3F6-442E-36A5-95AE1C20B8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9256F-9E8F-5596-1F02-3C29DE38E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732390-E114-9894-A49E-DB6363B0FBD3}"/>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DDC97202-D660-4A1A-3B0D-AEBA830AA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313985-D528-50A1-D78D-5729DF122143}"/>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237334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1F7B-FD0D-CDD7-7B8E-F44598782E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EC738B-7937-9546-6728-917FAB3AD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50371-F4C4-8B39-87CE-56C22AE86F0B}"/>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C4ADFA95-7623-A924-0411-708C42DA87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06635-3CC3-27D1-0ECD-72D616EE986A}"/>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3870602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42E3-74C0-F96D-C23F-8839C79D66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9ED4C0-A9A2-D77F-276F-636579D75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5E369-A4D3-A459-09D7-25E40ABE5384}"/>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B99E8578-940D-D91E-F07D-AA57B902E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54C851-4A43-D2A3-39ED-3D367FF363DB}"/>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3759126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0CC2-3CA3-FC04-2FDD-BB4DCA5CE7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1DC677-B48C-3B03-3DFE-8228DD8522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7A2402-6F0A-0100-944F-B1CB94B2F7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5DCA02-238A-31F5-BAD7-25A49D1F256B}"/>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6" name="Footer Placeholder 5">
            <a:extLst>
              <a:ext uri="{FF2B5EF4-FFF2-40B4-BE49-F238E27FC236}">
                <a16:creationId xmlns:a16="http://schemas.microsoft.com/office/drawing/2014/main" id="{4E1F3CEF-70BF-EF74-91AB-307F67692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6AC11D-1ADE-7233-1634-FBB941DE6E92}"/>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132953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B91-4582-53B9-4937-D4A8F38BC2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FCD0A5-661A-5EB5-BB19-61DC58638B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7F9C4F-32F9-1271-5CE7-30C3A6C12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1E7852-F9CC-3EBE-B66D-9D2D74260B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388F5F-365A-224A-01F1-76ACEE5BED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DBC5C5-550B-4B55-C8BC-DFEFEEA118C2}"/>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8" name="Footer Placeholder 7">
            <a:extLst>
              <a:ext uri="{FF2B5EF4-FFF2-40B4-BE49-F238E27FC236}">
                <a16:creationId xmlns:a16="http://schemas.microsoft.com/office/drawing/2014/main" id="{DC487877-C1D0-1B18-E31B-1BE7BF2595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4E67A1-A4A7-A995-31A6-34D76EE2B2A4}"/>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134752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D0D3-706A-F3EB-8912-E48C6C6922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B9F797-5F63-DEBB-9C38-5873A7C472A2}"/>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4" name="Footer Placeholder 3">
            <a:extLst>
              <a:ext uri="{FF2B5EF4-FFF2-40B4-BE49-F238E27FC236}">
                <a16:creationId xmlns:a16="http://schemas.microsoft.com/office/drawing/2014/main" id="{1D2E06AE-E955-4E4E-FBFD-5867FE7F82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55F802-6527-9425-C26F-C093827C880A}"/>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57683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E7779-012C-DEF7-09E8-7E14C0C6EA0F}"/>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3" name="Footer Placeholder 2">
            <a:extLst>
              <a:ext uri="{FF2B5EF4-FFF2-40B4-BE49-F238E27FC236}">
                <a16:creationId xmlns:a16="http://schemas.microsoft.com/office/drawing/2014/main" id="{73D5BB94-2938-4AC8-3574-973ED77D46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81F7B5-D9F8-C0A3-52EC-637AD380B61F}"/>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561093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677F-9CB5-CE4B-A67B-7A0839CC0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95F5CA-CDCA-2F76-ED66-1652D1C45D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E59B6D-7D5C-5CF1-345F-AE1D7927F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F549E-F4EF-0565-25CA-71B819E9EFCB}"/>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6" name="Footer Placeholder 5">
            <a:extLst>
              <a:ext uri="{FF2B5EF4-FFF2-40B4-BE49-F238E27FC236}">
                <a16:creationId xmlns:a16="http://schemas.microsoft.com/office/drawing/2014/main" id="{4818F3B3-CC99-FD4A-20A2-5094551CB2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C82C52-E048-35BA-50AE-5DA4918EBB13}"/>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418415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5F1-610B-F128-6902-00DE8C8F6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49359A-802A-D6E7-9CC2-D67626691C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93A955-18B8-0869-DBC7-2634AE895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3609C-73F1-7E5E-E35F-E408452AB4AF}"/>
              </a:ext>
            </a:extLst>
          </p:cNvPr>
          <p:cNvSpPr>
            <a:spLocks noGrp="1"/>
          </p:cNvSpPr>
          <p:nvPr>
            <p:ph type="dt" sz="half" idx="10"/>
          </p:nvPr>
        </p:nvSpPr>
        <p:spPr/>
        <p:txBody>
          <a:bodyPr/>
          <a:lstStyle/>
          <a:p>
            <a:fld id="{2D8D6DA7-D40A-40BA-A891-260CF8532FB2}" type="datetimeFigureOut">
              <a:rPr lang="en-IN" smtClean="0"/>
              <a:t>16-04-2024</a:t>
            </a:fld>
            <a:endParaRPr lang="en-IN"/>
          </a:p>
        </p:txBody>
      </p:sp>
      <p:sp>
        <p:nvSpPr>
          <p:cNvPr id="6" name="Footer Placeholder 5">
            <a:extLst>
              <a:ext uri="{FF2B5EF4-FFF2-40B4-BE49-F238E27FC236}">
                <a16:creationId xmlns:a16="http://schemas.microsoft.com/office/drawing/2014/main" id="{E68F1325-3E64-1730-6653-FEA066ED4A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A803A8-AA66-B834-09D4-D359A918D4F5}"/>
              </a:ext>
            </a:extLst>
          </p:cNvPr>
          <p:cNvSpPr>
            <a:spLocks noGrp="1"/>
          </p:cNvSpPr>
          <p:nvPr>
            <p:ph type="sldNum" sz="quarter" idx="12"/>
          </p:nvPr>
        </p:nvSpPr>
        <p:spPr/>
        <p:txBody>
          <a:bodyPr/>
          <a:lstStyle/>
          <a:p>
            <a:fld id="{EA5BDCD9-E650-4F53-8E96-7A3BE894F3B9}" type="slidenum">
              <a:rPr lang="en-IN" smtClean="0"/>
              <a:t>‹#›</a:t>
            </a:fld>
            <a:endParaRPr lang="en-IN"/>
          </a:p>
        </p:txBody>
      </p:sp>
    </p:spTree>
    <p:extLst>
      <p:ext uri="{BB962C8B-B14F-4D97-AF65-F5344CB8AC3E}">
        <p14:creationId xmlns:p14="http://schemas.microsoft.com/office/powerpoint/2010/main" val="25974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62B3B-33A3-5C73-5CB5-B6B459A43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176713-8018-25DF-757D-3D9B87A53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0F7129-ACE8-E309-8936-C7D28C839A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D6DA7-D40A-40BA-A891-260CF8532FB2}" type="datetimeFigureOut">
              <a:rPr lang="en-IN" smtClean="0"/>
              <a:t>16-04-2024</a:t>
            </a:fld>
            <a:endParaRPr lang="en-IN"/>
          </a:p>
        </p:txBody>
      </p:sp>
      <p:sp>
        <p:nvSpPr>
          <p:cNvPr id="5" name="Footer Placeholder 4">
            <a:extLst>
              <a:ext uri="{FF2B5EF4-FFF2-40B4-BE49-F238E27FC236}">
                <a16:creationId xmlns:a16="http://schemas.microsoft.com/office/drawing/2014/main" id="{7627669D-D0F0-F307-A5AC-E2C778E6E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07BC23-C896-D353-0B66-30E664AB4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BDCD9-E650-4F53-8E96-7A3BE894F3B9}" type="slidenum">
              <a:rPr lang="en-IN" smtClean="0"/>
              <a:t>‹#›</a:t>
            </a:fld>
            <a:endParaRPr lang="en-IN"/>
          </a:p>
        </p:txBody>
      </p:sp>
    </p:spTree>
    <p:extLst>
      <p:ext uri="{BB962C8B-B14F-4D97-AF65-F5344CB8AC3E}">
        <p14:creationId xmlns:p14="http://schemas.microsoft.com/office/powerpoint/2010/main" val="78893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 Id="rId4" Type="http://schemas.openxmlformats.org/officeDocument/2006/relationships/image" Target="../media/image45.tmp"/></Relationships>
</file>

<file path=ppt/slides/_rels/slide4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7.xml"/><Relationship Id="rId4" Type="http://schemas.openxmlformats.org/officeDocument/2006/relationships/image" Target="../media/image53.tmp"/></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mp"/><Relationship Id="rId1" Type="http://schemas.openxmlformats.org/officeDocument/2006/relationships/slideLayout" Target="../slideLayouts/slideLayout7.xml"/><Relationship Id="rId4" Type="http://schemas.openxmlformats.org/officeDocument/2006/relationships/image" Target="../media/image58.tmp"/></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tmp"/><Relationship Id="rId1" Type="http://schemas.openxmlformats.org/officeDocument/2006/relationships/slideLayout" Target="../slideLayouts/slideLayout7.xml"/><Relationship Id="rId4" Type="http://schemas.openxmlformats.org/officeDocument/2006/relationships/image" Target="../media/image63.tmp"/></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tmp"/><Relationship Id="rId4" Type="http://schemas.openxmlformats.org/officeDocument/2006/relationships/image" Target="../media/image68.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B0A020A0-586A-1BCD-4B7A-E34BB26DA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04234" cy="69042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45B5E0-B0A8-87A9-CF3B-4F95A0C1835C}"/>
              </a:ext>
            </a:extLst>
          </p:cNvPr>
          <p:cNvSpPr txBox="1"/>
          <p:nvPr/>
        </p:nvSpPr>
        <p:spPr>
          <a:xfrm>
            <a:off x="7181637" y="612844"/>
            <a:ext cx="4726112" cy="5632311"/>
          </a:xfrm>
          <a:prstGeom prst="rect">
            <a:avLst/>
          </a:prstGeom>
          <a:noFill/>
        </p:spPr>
        <p:txBody>
          <a:bodyPr wrap="square" rtlCol="0">
            <a:spAutoFit/>
          </a:bodyPr>
          <a:lstStyle/>
          <a:p>
            <a:pPr algn="ctr"/>
            <a:r>
              <a:rPr lang="en-IN" sz="7200" b="1" dirty="0">
                <a:latin typeface="Book Antiqua" panose="02040602050305030304" pitchFamily="18" charset="0"/>
              </a:rPr>
              <a:t>UCI </a:t>
            </a:r>
          </a:p>
          <a:p>
            <a:pPr algn="ctr"/>
            <a:r>
              <a:rPr lang="en-IN" sz="7200" b="1" dirty="0">
                <a:latin typeface="Book Antiqua" panose="02040602050305030304" pitchFamily="18" charset="0"/>
              </a:rPr>
              <a:t>Heart Disease Prediction Data</a:t>
            </a:r>
          </a:p>
        </p:txBody>
      </p:sp>
      <p:sp>
        <p:nvSpPr>
          <p:cNvPr id="2" name="TextBox 1">
            <a:extLst>
              <a:ext uri="{FF2B5EF4-FFF2-40B4-BE49-F238E27FC236}">
                <a16:creationId xmlns:a16="http://schemas.microsoft.com/office/drawing/2014/main" id="{02D63FD5-B4BD-59D7-EA65-FE78FB92C6C9}"/>
              </a:ext>
            </a:extLst>
          </p:cNvPr>
          <p:cNvSpPr txBox="1"/>
          <p:nvPr/>
        </p:nvSpPr>
        <p:spPr>
          <a:xfrm>
            <a:off x="9544694" y="6245154"/>
            <a:ext cx="2547990" cy="400110"/>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-By Supriya Kamble</a:t>
            </a:r>
          </a:p>
        </p:txBody>
      </p:sp>
    </p:spTree>
    <p:extLst>
      <p:ext uri="{BB962C8B-B14F-4D97-AF65-F5344CB8AC3E}">
        <p14:creationId xmlns:p14="http://schemas.microsoft.com/office/powerpoint/2010/main" val="22988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B56FD-AF42-E51A-DDF6-BD8C7840E20A}"/>
              </a:ext>
            </a:extLst>
          </p:cNvPr>
          <p:cNvSpPr txBox="1"/>
          <p:nvPr/>
        </p:nvSpPr>
        <p:spPr>
          <a:xfrm>
            <a:off x="277401" y="297189"/>
            <a:ext cx="8034391" cy="523220"/>
          </a:xfrm>
          <a:prstGeom prst="rect">
            <a:avLst/>
          </a:prstGeom>
          <a:noFill/>
        </p:spPr>
        <p:txBody>
          <a:bodyPr wrap="square" rtlCol="0">
            <a:spAutoFit/>
          </a:bodyPr>
          <a:lstStyle/>
          <a:p>
            <a:r>
              <a:rPr lang="en-IN" sz="2800" b="1" dirty="0"/>
              <a:t>Dataset Overview</a:t>
            </a:r>
          </a:p>
        </p:txBody>
      </p:sp>
      <p:pic>
        <p:nvPicPr>
          <p:cNvPr id="6" name="Picture 5">
            <a:extLst>
              <a:ext uri="{FF2B5EF4-FFF2-40B4-BE49-F238E27FC236}">
                <a16:creationId xmlns:a16="http://schemas.microsoft.com/office/drawing/2014/main" id="{C8F9F612-4CBB-FB05-D90E-FCA51E737937}"/>
              </a:ext>
            </a:extLst>
          </p:cNvPr>
          <p:cNvPicPr>
            <a:picLocks noChangeAspect="1"/>
          </p:cNvPicPr>
          <p:nvPr/>
        </p:nvPicPr>
        <p:blipFill rotWithShape="1">
          <a:blip r:embed="rId2">
            <a:extLst>
              <a:ext uri="{28A0092B-C50C-407E-A947-70E740481C1C}">
                <a14:useLocalDpi xmlns:a14="http://schemas.microsoft.com/office/drawing/2010/main" val="0"/>
              </a:ext>
            </a:extLst>
          </a:blip>
          <a:srcRect l="7134" t="35271" r="56349" b="1594"/>
          <a:stretch/>
        </p:blipFill>
        <p:spPr>
          <a:xfrm>
            <a:off x="273978" y="1099334"/>
            <a:ext cx="4507753" cy="4325421"/>
          </a:xfrm>
          <a:prstGeom prst="rect">
            <a:avLst/>
          </a:prstGeom>
          <a:ln>
            <a:solidFill>
              <a:schemeClr val="tx1"/>
            </a:solidFill>
          </a:ln>
        </p:spPr>
      </p:pic>
      <p:pic>
        <p:nvPicPr>
          <p:cNvPr id="8" name="Picture 7">
            <a:extLst>
              <a:ext uri="{FF2B5EF4-FFF2-40B4-BE49-F238E27FC236}">
                <a16:creationId xmlns:a16="http://schemas.microsoft.com/office/drawing/2014/main" id="{A2AD608C-90A7-55DE-F78F-80A233F9B5B8}"/>
              </a:ext>
            </a:extLst>
          </p:cNvPr>
          <p:cNvPicPr>
            <a:picLocks noChangeAspect="1"/>
          </p:cNvPicPr>
          <p:nvPr/>
        </p:nvPicPr>
        <p:blipFill rotWithShape="1">
          <a:blip r:embed="rId3">
            <a:extLst>
              <a:ext uri="{28A0092B-C50C-407E-A947-70E740481C1C}">
                <a14:useLocalDpi xmlns:a14="http://schemas.microsoft.com/office/drawing/2010/main" val="0"/>
              </a:ext>
            </a:extLst>
          </a:blip>
          <a:srcRect l="8230" t="38288" r="37303" b="16815"/>
          <a:stretch/>
        </p:blipFill>
        <p:spPr>
          <a:xfrm>
            <a:off x="5277493" y="1099334"/>
            <a:ext cx="6640529" cy="2904735"/>
          </a:xfrm>
          <a:prstGeom prst="rect">
            <a:avLst/>
          </a:prstGeom>
          <a:ln>
            <a:solidFill>
              <a:schemeClr val="tx1"/>
            </a:solidFill>
          </a:ln>
        </p:spPr>
      </p:pic>
      <p:sp>
        <p:nvSpPr>
          <p:cNvPr id="9" name="TextBox 8">
            <a:extLst>
              <a:ext uri="{FF2B5EF4-FFF2-40B4-BE49-F238E27FC236}">
                <a16:creationId xmlns:a16="http://schemas.microsoft.com/office/drawing/2014/main" id="{51617EB3-0F65-A06C-2908-2905C8558424}"/>
              </a:ext>
            </a:extLst>
          </p:cNvPr>
          <p:cNvSpPr txBox="1"/>
          <p:nvPr/>
        </p:nvSpPr>
        <p:spPr>
          <a:xfrm>
            <a:off x="5277493" y="4282994"/>
            <a:ext cx="6476143" cy="1938992"/>
          </a:xfrm>
          <a:prstGeom prst="rect">
            <a:avLst/>
          </a:prstGeom>
          <a:noFill/>
        </p:spPr>
        <p:txBody>
          <a:bodyPr wrap="square" rtlCol="0">
            <a:spAutoFit/>
          </a:bodyPr>
          <a:lstStyle/>
          <a:p>
            <a:r>
              <a:rPr lang="en-US" sz="2000" dirty="0"/>
              <a:t>Based on the summary above, it appears that the data consists of a total of 920 observations. However, many features in this dataset have missing values, including </a:t>
            </a:r>
            <a:r>
              <a:rPr lang="en-US" sz="2000" dirty="0" err="1"/>
              <a:t>trestbps</a:t>
            </a:r>
            <a:r>
              <a:rPr lang="en-US" sz="2000" dirty="0"/>
              <a:t>, </a:t>
            </a:r>
            <a:r>
              <a:rPr lang="en-US" sz="2000" dirty="0" err="1"/>
              <a:t>chol</a:t>
            </a:r>
            <a:r>
              <a:rPr lang="en-US" sz="2000" dirty="0"/>
              <a:t>, </a:t>
            </a:r>
            <a:r>
              <a:rPr lang="en-US" sz="2000" dirty="0" err="1"/>
              <a:t>fbs</a:t>
            </a:r>
            <a:r>
              <a:rPr lang="en-US" sz="2000" dirty="0"/>
              <a:t>, </a:t>
            </a:r>
            <a:r>
              <a:rPr lang="en-US" sz="2000" dirty="0" err="1"/>
              <a:t>restecg</a:t>
            </a:r>
            <a:r>
              <a:rPr lang="en-US" sz="2000" dirty="0"/>
              <a:t>, </a:t>
            </a:r>
            <a:r>
              <a:rPr lang="en-US" sz="2000" dirty="0" err="1"/>
              <a:t>thalch</a:t>
            </a:r>
            <a:r>
              <a:rPr lang="en-US" sz="2000" dirty="0"/>
              <a:t>, </a:t>
            </a:r>
            <a:r>
              <a:rPr lang="en-US" sz="2000" dirty="0" err="1"/>
              <a:t>exang</a:t>
            </a:r>
            <a:r>
              <a:rPr lang="en-US" sz="2000" dirty="0"/>
              <a:t>, </a:t>
            </a:r>
            <a:r>
              <a:rPr lang="en-US" sz="2000" dirty="0" err="1"/>
              <a:t>oldpeak</a:t>
            </a:r>
            <a:r>
              <a:rPr lang="en-US" sz="2000" dirty="0"/>
              <a:t>, slope, ca, and </a:t>
            </a:r>
            <a:r>
              <a:rPr lang="en-US" sz="2000" dirty="0" err="1"/>
              <a:t>thal</a:t>
            </a:r>
            <a:r>
              <a:rPr lang="en-US" sz="2000" dirty="0"/>
              <a:t>. In addition, the dataset contains both numeric and categorical variables.</a:t>
            </a:r>
            <a:endParaRPr lang="en-IN" sz="2000" dirty="0"/>
          </a:p>
        </p:txBody>
      </p:sp>
    </p:spTree>
    <p:extLst>
      <p:ext uri="{BB962C8B-B14F-4D97-AF65-F5344CB8AC3E}">
        <p14:creationId xmlns:p14="http://schemas.microsoft.com/office/powerpoint/2010/main" val="164150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4E6EC4-E472-EA08-ACA8-6EDBFCC6DBFA}"/>
              </a:ext>
            </a:extLst>
          </p:cNvPr>
          <p:cNvSpPr txBox="1"/>
          <p:nvPr/>
        </p:nvSpPr>
        <p:spPr>
          <a:xfrm>
            <a:off x="277401" y="297189"/>
            <a:ext cx="8034391" cy="523220"/>
          </a:xfrm>
          <a:prstGeom prst="rect">
            <a:avLst/>
          </a:prstGeom>
          <a:noFill/>
        </p:spPr>
        <p:txBody>
          <a:bodyPr wrap="square" rtlCol="0">
            <a:spAutoFit/>
          </a:bodyPr>
          <a:lstStyle/>
          <a:p>
            <a:r>
              <a:rPr lang="en-IN" sz="2800" b="1" dirty="0"/>
              <a:t>Exploring Numerical and Categorical Features</a:t>
            </a:r>
          </a:p>
        </p:txBody>
      </p:sp>
      <p:pic>
        <p:nvPicPr>
          <p:cNvPr id="9" name="Picture 8">
            <a:extLst>
              <a:ext uri="{FF2B5EF4-FFF2-40B4-BE49-F238E27FC236}">
                <a16:creationId xmlns:a16="http://schemas.microsoft.com/office/drawing/2014/main" id="{0DD9E8FE-B031-D172-7BB7-1F030443910C}"/>
              </a:ext>
            </a:extLst>
          </p:cNvPr>
          <p:cNvPicPr>
            <a:picLocks noChangeAspect="1"/>
          </p:cNvPicPr>
          <p:nvPr/>
        </p:nvPicPr>
        <p:blipFill rotWithShape="1">
          <a:blip r:embed="rId2">
            <a:extLst>
              <a:ext uri="{28A0092B-C50C-407E-A947-70E740481C1C}">
                <a14:useLocalDpi xmlns:a14="http://schemas.microsoft.com/office/drawing/2010/main" val="0"/>
              </a:ext>
            </a:extLst>
          </a:blip>
          <a:srcRect l="9016" t="37177" r="25842" b="7243"/>
          <a:stretch/>
        </p:blipFill>
        <p:spPr>
          <a:xfrm>
            <a:off x="385512" y="1017143"/>
            <a:ext cx="7646937" cy="3462390"/>
          </a:xfrm>
          <a:prstGeom prst="rect">
            <a:avLst/>
          </a:prstGeom>
          <a:ln>
            <a:solidFill>
              <a:schemeClr val="tx1"/>
            </a:solidFill>
          </a:ln>
        </p:spPr>
      </p:pic>
      <p:pic>
        <p:nvPicPr>
          <p:cNvPr id="13" name="Picture 12">
            <a:extLst>
              <a:ext uri="{FF2B5EF4-FFF2-40B4-BE49-F238E27FC236}">
                <a16:creationId xmlns:a16="http://schemas.microsoft.com/office/drawing/2014/main" id="{33B3EDA0-BA2C-D136-492F-39E9E450FD4C}"/>
              </a:ext>
            </a:extLst>
          </p:cNvPr>
          <p:cNvPicPr>
            <a:picLocks noChangeAspect="1"/>
          </p:cNvPicPr>
          <p:nvPr/>
        </p:nvPicPr>
        <p:blipFill rotWithShape="1">
          <a:blip r:embed="rId3">
            <a:extLst>
              <a:ext uri="{28A0092B-C50C-407E-A947-70E740481C1C}">
                <a14:useLocalDpi xmlns:a14="http://schemas.microsoft.com/office/drawing/2010/main" val="0"/>
              </a:ext>
            </a:extLst>
          </a:blip>
          <a:srcRect l="12809" t="35906" r="59382" b="3750"/>
          <a:stretch/>
        </p:blipFill>
        <p:spPr>
          <a:xfrm>
            <a:off x="8311792" y="1014111"/>
            <a:ext cx="3277457" cy="3465422"/>
          </a:xfrm>
          <a:prstGeom prst="rect">
            <a:avLst/>
          </a:prstGeom>
          <a:ln>
            <a:solidFill>
              <a:schemeClr val="tx1"/>
            </a:solidFill>
          </a:ln>
        </p:spPr>
      </p:pic>
    </p:spTree>
    <p:extLst>
      <p:ext uri="{BB962C8B-B14F-4D97-AF65-F5344CB8AC3E}">
        <p14:creationId xmlns:p14="http://schemas.microsoft.com/office/powerpoint/2010/main" val="421611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D2031D-A130-ABEE-049F-56D67A2376CC}"/>
              </a:ext>
            </a:extLst>
          </p:cNvPr>
          <p:cNvSpPr txBox="1"/>
          <p:nvPr/>
        </p:nvSpPr>
        <p:spPr>
          <a:xfrm>
            <a:off x="277401" y="297189"/>
            <a:ext cx="8034391" cy="523220"/>
          </a:xfrm>
          <a:prstGeom prst="rect">
            <a:avLst/>
          </a:prstGeom>
          <a:noFill/>
        </p:spPr>
        <p:txBody>
          <a:bodyPr wrap="square" rtlCol="0">
            <a:spAutoFit/>
          </a:bodyPr>
          <a:lstStyle/>
          <a:p>
            <a:r>
              <a:rPr lang="en-IN" sz="2800" b="1" dirty="0"/>
              <a:t>Exploratory Data Analysis (EDA)</a:t>
            </a:r>
          </a:p>
        </p:txBody>
      </p:sp>
      <p:pic>
        <p:nvPicPr>
          <p:cNvPr id="1026" name="Picture 2">
            <a:extLst>
              <a:ext uri="{FF2B5EF4-FFF2-40B4-BE49-F238E27FC236}">
                <a16:creationId xmlns:a16="http://schemas.microsoft.com/office/drawing/2014/main" id="{282D1842-FC02-F391-C04B-AB9EDBAD1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26" y="1560014"/>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600816-F3DE-3466-6D6F-4BF5F2E0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313" y="1560013"/>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24A6605-338D-C8E6-A2FB-249B3651DF91}"/>
              </a:ext>
            </a:extLst>
          </p:cNvPr>
          <p:cNvSpPr txBox="1"/>
          <p:nvPr/>
        </p:nvSpPr>
        <p:spPr>
          <a:xfrm>
            <a:off x="277400" y="928601"/>
            <a:ext cx="8034391" cy="430887"/>
          </a:xfrm>
          <a:prstGeom prst="rect">
            <a:avLst/>
          </a:prstGeom>
          <a:noFill/>
        </p:spPr>
        <p:txBody>
          <a:bodyPr wrap="square" rtlCol="0">
            <a:spAutoFit/>
          </a:bodyPr>
          <a:lstStyle/>
          <a:p>
            <a:r>
              <a:rPr lang="en-IN" sz="2200" dirty="0">
                <a:latin typeface="Arial" panose="020B0604020202020204" pitchFamily="34" charset="0"/>
                <a:cs typeface="Arial" panose="020B0604020202020204" pitchFamily="34" charset="0"/>
              </a:rPr>
              <a:t>Categorical Features – </a:t>
            </a:r>
            <a:r>
              <a:rPr lang="en-IN" sz="2200" dirty="0" err="1">
                <a:latin typeface="Arial" panose="020B0604020202020204" pitchFamily="34" charset="0"/>
                <a:cs typeface="Arial" panose="020B0604020202020204" pitchFamily="34" charset="0"/>
              </a:rPr>
              <a:t>Countplot</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973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AB129FE-5BBB-E24E-7798-AF210B1A6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08" y="912741"/>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2B7D74-3744-703D-1BBA-9BA143218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17" y="912741"/>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07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44E529-8775-94C3-110A-B4575C666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0" y="1107951"/>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4FBA38-A541-EDCA-E63B-EE2EC3EB6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666" y="1107950"/>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28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7D8D64E-86B2-8C46-7FBE-3FBEC910D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57" y="1043738"/>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DEB1231-057B-1B22-96DE-B118DA8DB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69" y="1043738"/>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29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0FA253-6EDE-28AD-C54E-CB5C498F2481}"/>
              </a:ext>
            </a:extLst>
          </p:cNvPr>
          <p:cNvSpPr txBox="1"/>
          <p:nvPr/>
        </p:nvSpPr>
        <p:spPr>
          <a:xfrm>
            <a:off x="246577" y="353248"/>
            <a:ext cx="8034391" cy="430887"/>
          </a:xfrm>
          <a:prstGeom prst="rect">
            <a:avLst/>
          </a:prstGeom>
          <a:noFill/>
        </p:spPr>
        <p:txBody>
          <a:bodyPr wrap="square" rtlCol="0">
            <a:spAutoFit/>
          </a:bodyPr>
          <a:lstStyle/>
          <a:p>
            <a:r>
              <a:rPr lang="en-IN" sz="2200" dirty="0">
                <a:latin typeface="Arial" panose="020B0604020202020204" pitchFamily="34" charset="0"/>
                <a:cs typeface="Arial" panose="020B0604020202020204" pitchFamily="34" charset="0"/>
              </a:rPr>
              <a:t>Numerical Features – </a:t>
            </a:r>
            <a:r>
              <a:rPr lang="en-IN" sz="2200" dirty="0" err="1">
                <a:latin typeface="Arial" panose="020B0604020202020204" pitchFamily="34" charset="0"/>
                <a:cs typeface="Arial" panose="020B0604020202020204" pitchFamily="34" charset="0"/>
              </a:rPr>
              <a:t>histplot</a:t>
            </a:r>
            <a:endParaRPr lang="en-IN" sz="2200" dirty="0">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EF92CBED-C5C0-C0B2-A358-6EECD8947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28" y="1159322"/>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153756B-B1EC-A9A2-0943-1A5A9E679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458" y="1159321"/>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4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1064848-7D44-FF15-7598-B1BCB360F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13" y="1128499"/>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DB7F63E-BF42-CF16-23E0-8F9D95113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8498"/>
            <a:ext cx="5438775" cy="4333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42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29F534-0D55-A662-8E79-C4B1C3C08EC4}"/>
              </a:ext>
            </a:extLst>
          </p:cNvPr>
          <p:cNvSpPr txBox="1"/>
          <p:nvPr/>
        </p:nvSpPr>
        <p:spPr>
          <a:xfrm>
            <a:off x="277401" y="297189"/>
            <a:ext cx="8034391" cy="523220"/>
          </a:xfrm>
          <a:prstGeom prst="rect">
            <a:avLst/>
          </a:prstGeom>
          <a:noFill/>
        </p:spPr>
        <p:txBody>
          <a:bodyPr wrap="square" rtlCol="0">
            <a:spAutoFit/>
          </a:bodyPr>
          <a:lstStyle/>
          <a:p>
            <a:r>
              <a:rPr lang="en-IN" sz="2800" b="1" dirty="0"/>
              <a:t>Outlier Detection</a:t>
            </a:r>
          </a:p>
        </p:txBody>
      </p:sp>
      <p:pic>
        <p:nvPicPr>
          <p:cNvPr id="7170" name="Picture 2">
            <a:extLst>
              <a:ext uri="{FF2B5EF4-FFF2-40B4-BE49-F238E27FC236}">
                <a16:creationId xmlns:a16="http://schemas.microsoft.com/office/drawing/2014/main" id="{6C78082C-9183-3275-A49B-B23B726E0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91" y="1104987"/>
            <a:ext cx="9226193" cy="46351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E00E87-8998-9E04-BFDB-69C711822771}"/>
              </a:ext>
            </a:extLst>
          </p:cNvPr>
          <p:cNvSpPr txBox="1"/>
          <p:nvPr/>
        </p:nvSpPr>
        <p:spPr>
          <a:xfrm>
            <a:off x="224318" y="6024734"/>
            <a:ext cx="11743363" cy="707886"/>
          </a:xfrm>
          <a:prstGeom prst="rect">
            <a:avLst/>
          </a:prstGeom>
          <a:noFill/>
        </p:spPr>
        <p:txBody>
          <a:bodyPr wrap="square" rtlCol="0">
            <a:spAutoFit/>
          </a:bodyPr>
          <a:lstStyle/>
          <a:p>
            <a:r>
              <a:rPr lang="en-US" sz="2000" dirty="0"/>
              <a:t>Based on the box plot above, </a:t>
            </a:r>
            <a:r>
              <a:rPr lang="en-US" sz="2000" dirty="0" err="1"/>
              <a:t>trestbps</a:t>
            </a:r>
            <a:r>
              <a:rPr lang="en-US" sz="2000" dirty="0"/>
              <a:t>, </a:t>
            </a:r>
            <a:r>
              <a:rPr lang="en-US" sz="2000" dirty="0" err="1"/>
              <a:t>chol</a:t>
            </a:r>
            <a:r>
              <a:rPr lang="en-US" sz="2000" dirty="0"/>
              <a:t>, and </a:t>
            </a:r>
            <a:r>
              <a:rPr lang="en-US" sz="2000" dirty="0" err="1"/>
              <a:t>thalch</a:t>
            </a:r>
            <a:r>
              <a:rPr lang="en-US" sz="2000" dirty="0"/>
              <a:t> exhibit outliers, especially </a:t>
            </a:r>
            <a:r>
              <a:rPr lang="en-US" sz="2000" dirty="0" err="1"/>
              <a:t>chol</a:t>
            </a:r>
            <a:r>
              <a:rPr lang="en-US" sz="2000" dirty="0"/>
              <a:t>. On the contrary, age and </a:t>
            </a:r>
            <a:r>
              <a:rPr lang="en-US" sz="2000" dirty="0" err="1"/>
              <a:t>exang</a:t>
            </a:r>
            <a:r>
              <a:rPr lang="en-US" sz="2000" dirty="0"/>
              <a:t> are two features that do not have outliers.</a:t>
            </a:r>
            <a:endParaRPr lang="en-IN" sz="2000" dirty="0"/>
          </a:p>
        </p:txBody>
      </p:sp>
    </p:spTree>
    <p:extLst>
      <p:ext uri="{BB962C8B-B14F-4D97-AF65-F5344CB8AC3E}">
        <p14:creationId xmlns:p14="http://schemas.microsoft.com/office/powerpoint/2010/main" val="61630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C090F3-E940-3876-EBA1-7F615E297685}"/>
              </a:ext>
            </a:extLst>
          </p:cNvPr>
          <p:cNvSpPr txBox="1"/>
          <p:nvPr/>
        </p:nvSpPr>
        <p:spPr>
          <a:xfrm>
            <a:off x="277401" y="297189"/>
            <a:ext cx="8034391" cy="523220"/>
          </a:xfrm>
          <a:prstGeom prst="rect">
            <a:avLst/>
          </a:prstGeom>
          <a:noFill/>
        </p:spPr>
        <p:txBody>
          <a:bodyPr wrap="square" rtlCol="0">
            <a:spAutoFit/>
          </a:bodyPr>
          <a:lstStyle/>
          <a:p>
            <a:r>
              <a:rPr lang="en-IN" sz="2800" b="1" dirty="0"/>
              <a:t>Pattern of Missingness</a:t>
            </a:r>
          </a:p>
        </p:txBody>
      </p:sp>
      <p:sp>
        <p:nvSpPr>
          <p:cNvPr id="4" name="TextBox 3">
            <a:extLst>
              <a:ext uri="{FF2B5EF4-FFF2-40B4-BE49-F238E27FC236}">
                <a16:creationId xmlns:a16="http://schemas.microsoft.com/office/drawing/2014/main" id="{EBC3DACA-C6B7-220A-729B-868F05C09FC0}"/>
              </a:ext>
            </a:extLst>
          </p:cNvPr>
          <p:cNvSpPr txBox="1"/>
          <p:nvPr/>
        </p:nvSpPr>
        <p:spPr>
          <a:xfrm>
            <a:off x="7328896" y="1997839"/>
            <a:ext cx="4455562" cy="2862322"/>
          </a:xfrm>
          <a:prstGeom prst="rect">
            <a:avLst/>
          </a:prstGeom>
          <a:noFill/>
        </p:spPr>
        <p:txBody>
          <a:bodyPr wrap="square">
            <a:spAutoFit/>
          </a:bodyPr>
          <a:lstStyle/>
          <a:p>
            <a:pPr marL="342900" indent="-342900">
              <a:buFont typeface="Arial" panose="020B0604020202020204" pitchFamily="34" charset="0"/>
              <a:buChar char="•"/>
            </a:pPr>
            <a:r>
              <a:rPr lang="en-IN" sz="2000" dirty="0"/>
              <a:t>Based on the heatmap above, missing values appear intensively starting from the 300th row. </a:t>
            </a:r>
          </a:p>
          <a:p>
            <a:pPr marL="342900" indent="-342900">
              <a:buFont typeface="Arial" panose="020B0604020202020204" pitchFamily="34" charset="0"/>
              <a:buChar char="•"/>
            </a:pPr>
            <a:r>
              <a:rPr lang="en-IN" sz="2000" dirty="0"/>
              <a:t>The top three variables with the highest number of observations with missing values are slope, ca, and </a:t>
            </a:r>
            <a:r>
              <a:rPr lang="en-IN" sz="2000" dirty="0" err="1"/>
              <a:t>thal</a:t>
            </a:r>
            <a:r>
              <a:rPr lang="en-IN" sz="2000" dirty="0"/>
              <a:t>. </a:t>
            </a:r>
          </a:p>
          <a:p>
            <a:pPr marL="342900" indent="-342900">
              <a:buFont typeface="Arial" panose="020B0604020202020204" pitchFamily="34" charset="0"/>
              <a:buChar char="•"/>
            </a:pPr>
            <a:r>
              <a:rPr lang="en-IN" sz="2000" dirty="0"/>
              <a:t>So far, it does not look like the missing values are distributed randomly.</a:t>
            </a:r>
          </a:p>
        </p:txBody>
      </p:sp>
      <p:pic>
        <p:nvPicPr>
          <p:cNvPr id="8196" name="Picture 4">
            <a:extLst>
              <a:ext uri="{FF2B5EF4-FFF2-40B4-BE49-F238E27FC236}">
                <a16:creationId xmlns:a16="http://schemas.microsoft.com/office/drawing/2014/main" id="{57CA60AC-2EB3-7341-0B22-2F304E636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1" y="1011466"/>
            <a:ext cx="6624050" cy="5472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0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75E3B9-C0BA-FC3C-7771-C72EF124A001}"/>
              </a:ext>
            </a:extLst>
          </p:cNvPr>
          <p:cNvSpPr txBox="1"/>
          <p:nvPr/>
        </p:nvSpPr>
        <p:spPr>
          <a:xfrm>
            <a:off x="277401" y="297189"/>
            <a:ext cx="8034391" cy="523220"/>
          </a:xfrm>
          <a:prstGeom prst="rect">
            <a:avLst/>
          </a:prstGeom>
          <a:noFill/>
        </p:spPr>
        <p:txBody>
          <a:bodyPr wrap="square" rtlCol="0">
            <a:spAutoFit/>
          </a:bodyPr>
          <a:lstStyle/>
          <a:p>
            <a:r>
              <a:rPr lang="en-IN" sz="2800" b="1" dirty="0"/>
              <a:t>Introduction</a:t>
            </a:r>
          </a:p>
        </p:txBody>
      </p:sp>
      <p:sp>
        <p:nvSpPr>
          <p:cNvPr id="3" name="TextBox 2">
            <a:extLst>
              <a:ext uri="{FF2B5EF4-FFF2-40B4-BE49-F238E27FC236}">
                <a16:creationId xmlns:a16="http://schemas.microsoft.com/office/drawing/2014/main" id="{46B496AD-1F45-674A-E4CD-F0CAFAEEF110}"/>
              </a:ext>
            </a:extLst>
          </p:cNvPr>
          <p:cNvSpPr txBox="1"/>
          <p:nvPr/>
        </p:nvSpPr>
        <p:spPr>
          <a:xfrm>
            <a:off x="380143" y="1017141"/>
            <a:ext cx="11168009" cy="4770537"/>
          </a:xfrm>
          <a:prstGeom prst="rect">
            <a:avLst/>
          </a:prstGeom>
          <a:noFill/>
        </p:spPr>
        <p:txBody>
          <a:bodyPr wrap="square" rtlCol="0">
            <a:spAutoFit/>
          </a:bodyPr>
          <a:lstStyle/>
          <a:p>
            <a:r>
              <a:rPr lang="en-US" sz="1900" dirty="0"/>
              <a:t>Cardiovascular diseases have been the most common cause of death worldwide over the last few decades in developed as well as underdeveloped and developing countries. Early detection of cardiac diseases and continuous supervision of clinicians can reduce the mortality rate. However, it is not possible to monitor patients every day in all cases accurately and consultation of a patient for 24 hours by a doctor is not available since it requires more sapience, time, and expertise. </a:t>
            </a:r>
          </a:p>
          <a:p>
            <a:endParaRPr lang="en-US" sz="1900" dirty="0"/>
          </a:p>
          <a:p>
            <a:r>
              <a:rPr lang="en-US" sz="1900" dirty="0"/>
              <a:t>Every day, the average human heart beats around 100,000 times, pumping 2,000 gallons of blood through the body. Inside your body, there are 60,000 miles of blood vessels. The signs of a woman having a heart attack are much less noticeable than the signs of a man. In women, heart attacks may feel uncomfortable squeezing, pressure, fullness, or pain in the center of the chest. It may also cause pain in one or both arms, the back, neck, jaw, stomach, shortness of breath, nausea, and other symptoms. </a:t>
            </a:r>
          </a:p>
          <a:p>
            <a:endParaRPr lang="en-US" sz="1900" dirty="0"/>
          </a:p>
          <a:p>
            <a:r>
              <a:rPr lang="en-US" sz="1900" dirty="0"/>
              <a:t>Men experience typical symptoms of heart attack, such as chest pain, discomfort, and stress. They may also experience pain in other areas, such as arms, neck, back, and jaw, and shortness of breath, sweating, and discomfort that mimics heartburn.  It’s a lot of work for an organ which is just like a large fist and weighs between 8 and 12 ounces.</a:t>
            </a:r>
            <a:endParaRPr lang="en-IN" sz="1900" dirty="0"/>
          </a:p>
        </p:txBody>
      </p:sp>
    </p:spTree>
    <p:extLst>
      <p:ext uri="{BB962C8B-B14F-4D97-AF65-F5344CB8AC3E}">
        <p14:creationId xmlns:p14="http://schemas.microsoft.com/office/powerpoint/2010/main" val="2826958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CFEEF-8278-7365-8FEA-FA3521C5FB97}"/>
              </a:ext>
            </a:extLst>
          </p:cNvPr>
          <p:cNvSpPr txBox="1"/>
          <p:nvPr/>
        </p:nvSpPr>
        <p:spPr>
          <a:xfrm>
            <a:off x="277401" y="297189"/>
            <a:ext cx="8034391" cy="523220"/>
          </a:xfrm>
          <a:prstGeom prst="rect">
            <a:avLst/>
          </a:prstGeom>
          <a:noFill/>
        </p:spPr>
        <p:txBody>
          <a:bodyPr wrap="square" rtlCol="0">
            <a:spAutoFit/>
          </a:bodyPr>
          <a:lstStyle/>
          <a:p>
            <a:r>
              <a:rPr lang="en-IN" sz="2800" b="1" dirty="0"/>
              <a:t>Correlation Matrix</a:t>
            </a:r>
          </a:p>
        </p:txBody>
      </p:sp>
      <p:pic>
        <p:nvPicPr>
          <p:cNvPr id="9218" name="Picture 2">
            <a:extLst>
              <a:ext uri="{FF2B5EF4-FFF2-40B4-BE49-F238E27FC236}">
                <a16:creationId xmlns:a16="http://schemas.microsoft.com/office/drawing/2014/main" id="{6E3633A8-D9C3-E85E-03C9-9553F5B5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1" y="901724"/>
            <a:ext cx="6552986" cy="5849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B6373F-9925-2B1C-D2CF-CA7DDB549BFC}"/>
              </a:ext>
            </a:extLst>
          </p:cNvPr>
          <p:cNvSpPr txBox="1"/>
          <p:nvPr/>
        </p:nvSpPr>
        <p:spPr>
          <a:xfrm>
            <a:off x="7428215" y="1119068"/>
            <a:ext cx="3865651" cy="5632311"/>
          </a:xfrm>
          <a:prstGeom prst="rect">
            <a:avLst/>
          </a:prstGeom>
          <a:noFill/>
        </p:spPr>
        <p:txBody>
          <a:bodyPr wrap="square">
            <a:spAutoFit/>
          </a:bodyPr>
          <a:lstStyle/>
          <a:p>
            <a:pPr marL="285750" indent="-285750">
              <a:buFont typeface="Arial" panose="020B0604020202020204" pitchFamily="34" charset="0"/>
              <a:buChar char="•"/>
            </a:pPr>
            <a:r>
              <a:rPr lang="en-IN" sz="2000" dirty="0"/>
              <a:t>From the heatmap above, we observe a strong relationship of missing values between </a:t>
            </a:r>
            <a:r>
              <a:rPr lang="en-IN" sz="2000" dirty="0" err="1"/>
              <a:t>thalch</a:t>
            </a:r>
            <a:r>
              <a:rPr lang="en-IN" sz="2000" dirty="0"/>
              <a:t> and </a:t>
            </a:r>
            <a:r>
              <a:rPr lang="en-IN" sz="2000" dirty="0" err="1"/>
              <a:t>trestbps</a:t>
            </a:r>
            <a:r>
              <a:rPr lang="en-IN" sz="2000" dirty="0"/>
              <a:t>, </a:t>
            </a:r>
            <a:r>
              <a:rPr lang="en-IN" sz="2000" dirty="0" err="1"/>
              <a:t>exang</a:t>
            </a:r>
            <a:r>
              <a:rPr lang="en-IN" sz="2000" dirty="0"/>
              <a:t> and </a:t>
            </a:r>
            <a:r>
              <a:rPr lang="en-IN" sz="2000" dirty="0" err="1"/>
              <a:t>trestbps</a:t>
            </a:r>
            <a:r>
              <a:rPr lang="en-IN" sz="2000" dirty="0"/>
              <a:t>, </a:t>
            </a:r>
            <a:r>
              <a:rPr lang="en-IN" sz="2000" dirty="0" err="1"/>
              <a:t>oldpeak</a:t>
            </a:r>
            <a:r>
              <a:rPr lang="en-IN" sz="2000" dirty="0"/>
              <a:t> and </a:t>
            </a:r>
            <a:r>
              <a:rPr lang="en-IN" sz="2000" dirty="0" err="1"/>
              <a:t>trestbps</a:t>
            </a:r>
            <a:r>
              <a:rPr lang="en-IN" sz="2000" dirty="0"/>
              <a:t>, etc. </a:t>
            </a:r>
          </a:p>
          <a:p>
            <a:pPr marL="285750" indent="-285750">
              <a:buFont typeface="Arial" panose="020B0604020202020204" pitchFamily="34" charset="0"/>
              <a:buChar char="•"/>
            </a:pPr>
            <a:r>
              <a:rPr lang="en-IN" sz="2000" dirty="0"/>
              <a:t>Once again, the pattern of missing values among variables does not appear random.</a:t>
            </a:r>
          </a:p>
          <a:p>
            <a:pPr marL="285750" indent="-285750">
              <a:buFont typeface="Arial" panose="020B0604020202020204" pitchFamily="34" charset="0"/>
              <a:buChar char="•"/>
            </a:pPr>
            <a:r>
              <a:rPr lang="en-IN" sz="2000" dirty="0"/>
              <a:t>As we mentioned above, the dataset includes 15 variables. However, at least 10 variables have missing values.</a:t>
            </a:r>
          </a:p>
          <a:p>
            <a:pPr marL="285750" indent="-285750">
              <a:buFont typeface="Arial" panose="020B0604020202020204" pitchFamily="34" charset="0"/>
              <a:buChar char="•"/>
            </a:pPr>
            <a:r>
              <a:rPr lang="en-IN" sz="2000" dirty="0"/>
              <a:t>Hence, we will apply 2 imputation methods (Median/Mode imputation and Random Forest imputation) to fill in the missing values.</a:t>
            </a:r>
          </a:p>
        </p:txBody>
      </p:sp>
    </p:spTree>
    <p:extLst>
      <p:ext uri="{BB962C8B-B14F-4D97-AF65-F5344CB8AC3E}">
        <p14:creationId xmlns:p14="http://schemas.microsoft.com/office/powerpoint/2010/main" val="3555310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053B71-FF5C-8283-85FD-49AE8C2D49BB}"/>
              </a:ext>
            </a:extLst>
          </p:cNvPr>
          <p:cNvSpPr txBox="1"/>
          <p:nvPr/>
        </p:nvSpPr>
        <p:spPr>
          <a:xfrm>
            <a:off x="277401" y="297189"/>
            <a:ext cx="8034391" cy="523220"/>
          </a:xfrm>
          <a:prstGeom prst="rect">
            <a:avLst/>
          </a:prstGeom>
          <a:noFill/>
        </p:spPr>
        <p:txBody>
          <a:bodyPr wrap="square" rtlCol="0">
            <a:spAutoFit/>
          </a:bodyPr>
          <a:lstStyle/>
          <a:p>
            <a:r>
              <a:rPr lang="en-IN" sz="2800" b="1" dirty="0"/>
              <a:t>Imputing Missing Values</a:t>
            </a:r>
          </a:p>
        </p:txBody>
      </p:sp>
      <p:pic>
        <p:nvPicPr>
          <p:cNvPr id="4" name="Picture 3">
            <a:extLst>
              <a:ext uri="{FF2B5EF4-FFF2-40B4-BE49-F238E27FC236}">
                <a16:creationId xmlns:a16="http://schemas.microsoft.com/office/drawing/2014/main" id="{5A793D30-6C1F-7BB8-5C34-816A18F09415}"/>
              </a:ext>
            </a:extLst>
          </p:cNvPr>
          <p:cNvPicPr>
            <a:picLocks noChangeAspect="1"/>
          </p:cNvPicPr>
          <p:nvPr/>
        </p:nvPicPr>
        <p:blipFill rotWithShape="1">
          <a:blip r:embed="rId2">
            <a:extLst>
              <a:ext uri="{28A0092B-C50C-407E-A947-70E740481C1C}">
                <a14:useLocalDpi xmlns:a14="http://schemas.microsoft.com/office/drawing/2010/main" val="0"/>
              </a:ext>
            </a:extLst>
          </a:blip>
          <a:srcRect l="7837" t="38447" r="8061" b="26140"/>
          <a:stretch/>
        </p:blipFill>
        <p:spPr>
          <a:xfrm>
            <a:off x="664574" y="1148137"/>
            <a:ext cx="10862851" cy="2427270"/>
          </a:xfrm>
          <a:prstGeom prst="rect">
            <a:avLst/>
          </a:prstGeom>
          <a:ln>
            <a:solidFill>
              <a:schemeClr val="tx1"/>
            </a:solidFill>
          </a:ln>
        </p:spPr>
      </p:pic>
      <p:sp>
        <p:nvSpPr>
          <p:cNvPr id="6" name="TextBox 5">
            <a:extLst>
              <a:ext uri="{FF2B5EF4-FFF2-40B4-BE49-F238E27FC236}">
                <a16:creationId xmlns:a16="http://schemas.microsoft.com/office/drawing/2014/main" id="{2160F8C3-9F0B-BCCE-78D1-AC02648CA647}"/>
              </a:ext>
            </a:extLst>
          </p:cNvPr>
          <p:cNvSpPr txBox="1"/>
          <p:nvPr/>
        </p:nvSpPr>
        <p:spPr>
          <a:xfrm>
            <a:off x="664574" y="3687901"/>
            <a:ext cx="10862852" cy="3016210"/>
          </a:xfrm>
          <a:prstGeom prst="rect">
            <a:avLst/>
          </a:prstGeom>
          <a:noFill/>
        </p:spPr>
        <p:txBody>
          <a:bodyPr wrap="square">
            <a:spAutoFit/>
          </a:bodyPr>
          <a:lstStyle/>
          <a:p>
            <a:r>
              <a:rPr lang="en-IN" sz="1900" b="1" u="sng" dirty="0"/>
              <a:t>Median/Mode Imputation</a:t>
            </a:r>
          </a:p>
          <a:p>
            <a:endParaRPr lang="en-IN" sz="1900" dirty="0"/>
          </a:p>
          <a:p>
            <a:r>
              <a:rPr lang="en-IN" sz="1900" dirty="0"/>
              <a:t>We will start by trying the simplest imputation method, which is Median/Mode Imputation, to fill in missing values</a:t>
            </a:r>
          </a:p>
          <a:p>
            <a:r>
              <a:rPr lang="en-IN" sz="1900" dirty="0"/>
              <a:t>we will fill in the missing values by inputting the median value if the feature is numerical. For categorical features,</a:t>
            </a:r>
          </a:p>
          <a:p>
            <a:r>
              <a:rPr lang="en-IN" sz="1900" dirty="0"/>
              <a:t>we will use the mode value to replace the missing values.</a:t>
            </a:r>
          </a:p>
          <a:p>
            <a:endParaRPr lang="en-IN" sz="1900" dirty="0"/>
          </a:p>
          <a:p>
            <a:r>
              <a:rPr lang="en-IN" sz="1900" dirty="0"/>
              <a:t>Numeric variables ==&gt; median value</a:t>
            </a:r>
          </a:p>
          <a:p>
            <a:r>
              <a:rPr lang="en-IN" sz="1900" dirty="0"/>
              <a:t>Categorical variables ==&gt; mode value</a:t>
            </a:r>
          </a:p>
        </p:txBody>
      </p:sp>
    </p:spTree>
    <p:extLst>
      <p:ext uri="{BB962C8B-B14F-4D97-AF65-F5344CB8AC3E}">
        <p14:creationId xmlns:p14="http://schemas.microsoft.com/office/powerpoint/2010/main" val="1964143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1C374-F19B-4A3B-B2DD-D8A6004EA017}"/>
              </a:ext>
            </a:extLst>
          </p:cNvPr>
          <p:cNvSpPr txBox="1"/>
          <p:nvPr/>
        </p:nvSpPr>
        <p:spPr>
          <a:xfrm>
            <a:off x="277401" y="297189"/>
            <a:ext cx="8034391" cy="523220"/>
          </a:xfrm>
          <a:prstGeom prst="rect">
            <a:avLst/>
          </a:prstGeom>
          <a:noFill/>
        </p:spPr>
        <p:txBody>
          <a:bodyPr wrap="square" rtlCol="0">
            <a:spAutoFit/>
          </a:bodyPr>
          <a:lstStyle/>
          <a:p>
            <a:r>
              <a:rPr lang="en-IN" sz="2800" b="1" dirty="0"/>
              <a:t>Bivariate Analysis</a:t>
            </a:r>
          </a:p>
        </p:txBody>
      </p:sp>
      <p:pic>
        <p:nvPicPr>
          <p:cNvPr id="10242" name="Picture 2">
            <a:extLst>
              <a:ext uri="{FF2B5EF4-FFF2-40B4-BE49-F238E27FC236}">
                <a16:creationId xmlns:a16="http://schemas.microsoft.com/office/drawing/2014/main" id="{53A19B28-8604-F15A-DA47-BCD363527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308" y="970753"/>
            <a:ext cx="5733692" cy="55900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9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99392-B68B-F3D6-AD29-385E37EB1AC7}"/>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Distribution of Age Among Patients with and without Heart Disease</a:t>
            </a:r>
          </a:p>
        </p:txBody>
      </p:sp>
      <p:pic>
        <p:nvPicPr>
          <p:cNvPr id="12290" name="Picture 2">
            <a:extLst>
              <a:ext uri="{FF2B5EF4-FFF2-40B4-BE49-F238E27FC236}">
                <a16:creationId xmlns:a16="http://schemas.microsoft.com/office/drawing/2014/main" id="{C5B704F5-3C8A-34A0-D3DE-7C1B6BF26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601" y="923127"/>
            <a:ext cx="6325883" cy="4928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4B33F8-1E16-8E0D-28F0-6358189E8468}"/>
              </a:ext>
            </a:extLst>
          </p:cNvPr>
          <p:cNvSpPr txBox="1"/>
          <p:nvPr/>
        </p:nvSpPr>
        <p:spPr>
          <a:xfrm>
            <a:off x="608315" y="6015956"/>
            <a:ext cx="10975369" cy="400110"/>
          </a:xfrm>
          <a:prstGeom prst="rect">
            <a:avLst/>
          </a:prstGeom>
          <a:noFill/>
        </p:spPr>
        <p:txBody>
          <a:bodyPr wrap="square">
            <a:spAutoFit/>
          </a:bodyPr>
          <a:lstStyle/>
          <a:p>
            <a:r>
              <a:rPr lang="en-IN" sz="2000" dirty="0"/>
              <a:t>We can notice that people between the ages of 40 and 70 are the most affected by heart disease</a:t>
            </a:r>
          </a:p>
        </p:txBody>
      </p:sp>
    </p:spTree>
    <p:extLst>
      <p:ext uri="{BB962C8B-B14F-4D97-AF65-F5344CB8AC3E}">
        <p14:creationId xmlns:p14="http://schemas.microsoft.com/office/powerpoint/2010/main" val="2209042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43386-34F6-A6B7-F920-6697409A593A}"/>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Heart Disease Prevalence by Sex</a:t>
            </a:r>
          </a:p>
        </p:txBody>
      </p:sp>
      <p:pic>
        <p:nvPicPr>
          <p:cNvPr id="13314" name="Picture 2">
            <a:extLst>
              <a:ext uri="{FF2B5EF4-FFF2-40B4-BE49-F238E27FC236}">
                <a16:creationId xmlns:a16="http://schemas.microsoft.com/office/drawing/2014/main" id="{39AD973C-EB6A-E484-E96B-96C00267D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296" y="851097"/>
            <a:ext cx="6308494" cy="50269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84E631-2FCB-A673-2BE6-D0DEB3674F9E}"/>
              </a:ext>
            </a:extLst>
          </p:cNvPr>
          <p:cNvSpPr txBox="1"/>
          <p:nvPr/>
        </p:nvSpPr>
        <p:spPr>
          <a:xfrm>
            <a:off x="1044967" y="6001027"/>
            <a:ext cx="10102066" cy="400110"/>
          </a:xfrm>
          <a:prstGeom prst="rect">
            <a:avLst/>
          </a:prstGeom>
          <a:noFill/>
        </p:spPr>
        <p:txBody>
          <a:bodyPr wrap="square">
            <a:spAutoFit/>
          </a:bodyPr>
          <a:lstStyle/>
          <a:p>
            <a:r>
              <a:rPr lang="en-IN" sz="2000" dirty="0"/>
              <a:t>We can notice that men are more susceptible to heart disease at all levels.</a:t>
            </a:r>
          </a:p>
        </p:txBody>
      </p:sp>
    </p:spTree>
    <p:extLst>
      <p:ext uri="{BB962C8B-B14F-4D97-AF65-F5344CB8AC3E}">
        <p14:creationId xmlns:p14="http://schemas.microsoft.com/office/powerpoint/2010/main" val="426942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FACAC-DDE4-9125-1DCE-D71A701CE26A}"/>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Relationship Between Cholesterol Levels and Heart Disease</a:t>
            </a:r>
          </a:p>
        </p:txBody>
      </p:sp>
      <p:pic>
        <p:nvPicPr>
          <p:cNvPr id="14338" name="Picture 2">
            <a:extLst>
              <a:ext uri="{FF2B5EF4-FFF2-40B4-BE49-F238E27FC236}">
                <a16:creationId xmlns:a16="http://schemas.microsoft.com/office/drawing/2014/main" id="{C5C66531-9BF2-9ECD-6500-B64C5356E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74" y="1118493"/>
            <a:ext cx="6719260" cy="53542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8699AC-9696-6829-8ADE-985816538E57}"/>
              </a:ext>
            </a:extLst>
          </p:cNvPr>
          <p:cNvSpPr txBox="1"/>
          <p:nvPr/>
        </p:nvSpPr>
        <p:spPr>
          <a:xfrm>
            <a:off x="7507840" y="1997839"/>
            <a:ext cx="4101958" cy="2862322"/>
          </a:xfrm>
          <a:prstGeom prst="rect">
            <a:avLst/>
          </a:prstGeom>
          <a:noFill/>
        </p:spPr>
        <p:txBody>
          <a:bodyPr wrap="square">
            <a:spAutoFit/>
          </a:bodyPr>
          <a:lstStyle/>
          <a:p>
            <a:pPr marL="342900" indent="-342900">
              <a:buFont typeface="Arial" panose="020B0604020202020204" pitchFamily="34" charset="0"/>
              <a:buChar char="•"/>
            </a:pPr>
            <a:r>
              <a:rPr lang="en-IN" sz="2000" dirty="0"/>
              <a:t>The box plot illustrates cholesterol levels across five heart disease categories, showing median values, range variability, and outliers.</a:t>
            </a:r>
          </a:p>
          <a:p>
            <a:pPr marL="342900" indent="-342900">
              <a:buFont typeface="Arial" panose="020B0604020202020204" pitchFamily="34" charset="0"/>
              <a:buChar char="•"/>
            </a:pPr>
            <a:r>
              <a:rPr lang="en-IN" sz="2000" dirty="0"/>
              <a:t>Categories 1 to 4 have similar medians, but the spread and outliers differ, with category 0 showing the most variability</a:t>
            </a:r>
          </a:p>
        </p:txBody>
      </p:sp>
    </p:spTree>
    <p:extLst>
      <p:ext uri="{BB962C8B-B14F-4D97-AF65-F5344CB8AC3E}">
        <p14:creationId xmlns:p14="http://schemas.microsoft.com/office/powerpoint/2010/main" val="3528664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A06637-0F5A-2F49-F11F-293169FC1A55}"/>
              </a:ext>
            </a:extLst>
          </p:cNvPr>
          <p:cNvSpPr txBox="1"/>
          <p:nvPr/>
        </p:nvSpPr>
        <p:spPr>
          <a:xfrm>
            <a:off x="277401" y="297189"/>
            <a:ext cx="11178284" cy="769441"/>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Maximum Heart Rate and Heart Disease</a:t>
            </a:r>
          </a:p>
          <a:p>
            <a:endParaRPr lang="en-US" sz="2200" b="1" dirty="0">
              <a:latin typeface="Arial" panose="020B0604020202020204" pitchFamily="34" charset="0"/>
              <a:cs typeface="Arial" panose="020B0604020202020204" pitchFamily="34" charset="0"/>
            </a:endParaRPr>
          </a:p>
        </p:txBody>
      </p:sp>
      <p:pic>
        <p:nvPicPr>
          <p:cNvPr id="15362" name="Picture 2">
            <a:extLst>
              <a:ext uri="{FF2B5EF4-FFF2-40B4-BE49-F238E27FC236}">
                <a16:creationId xmlns:a16="http://schemas.microsoft.com/office/drawing/2014/main" id="{92A46FB3-938C-9D35-F051-B6C18AA79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1" y="1066630"/>
            <a:ext cx="7119992" cy="54722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E059AD-DBB1-0D77-6043-328471A128C6}"/>
              </a:ext>
            </a:extLst>
          </p:cNvPr>
          <p:cNvSpPr txBox="1"/>
          <p:nvPr/>
        </p:nvSpPr>
        <p:spPr>
          <a:xfrm>
            <a:off x="7744146" y="2767280"/>
            <a:ext cx="3711539" cy="1323439"/>
          </a:xfrm>
          <a:prstGeom prst="rect">
            <a:avLst/>
          </a:prstGeom>
          <a:noFill/>
        </p:spPr>
        <p:txBody>
          <a:bodyPr wrap="square">
            <a:spAutoFit/>
          </a:bodyPr>
          <a:lstStyle/>
          <a:p>
            <a:r>
              <a:rPr lang="en-IN" sz="2000" dirty="0"/>
              <a:t>The plot shows a </a:t>
            </a:r>
            <a:r>
              <a:rPr lang="en-IN" sz="2000" b="1" dirty="0"/>
              <a:t>negative</a:t>
            </a:r>
            <a:r>
              <a:rPr lang="en-IN" sz="2000" dirty="0"/>
              <a:t> </a:t>
            </a:r>
            <a:r>
              <a:rPr lang="en-IN" sz="2000" b="1" dirty="0"/>
              <a:t>correlation</a:t>
            </a:r>
            <a:r>
              <a:rPr lang="en-IN" sz="2000" dirty="0"/>
              <a:t> where the maximum heart rate tends to decrease as age increases.</a:t>
            </a:r>
          </a:p>
        </p:txBody>
      </p:sp>
    </p:spTree>
    <p:extLst>
      <p:ext uri="{BB962C8B-B14F-4D97-AF65-F5344CB8AC3E}">
        <p14:creationId xmlns:p14="http://schemas.microsoft.com/office/powerpoint/2010/main" val="369306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23D63-8C71-A544-D756-C37788A7F881}"/>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The Impact of Exercise-Induced Angina on Heart Disease</a:t>
            </a:r>
          </a:p>
        </p:txBody>
      </p:sp>
      <p:pic>
        <p:nvPicPr>
          <p:cNvPr id="16386" name="Picture 2">
            <a:extLst>
              <a:ext uri="{FF2B5EF4-FFF2-40B4-BE49-F238E27FC236}">
                <a16:creationId xmlns:a16="http://schemas.microsoft.com/office/drawing/2014/main" id="{0E6890A4-D11F-64CE-0B4D-6391F67B3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99" y="1021382"/>
            <a:ext cx="6951679" cy="55394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36422D-326B-4E02-C5F6-61D87578C992}"/>
              </a:ext>
            </a:extLst>
          </p:cNvPr>
          <p:cNvSpPr txBox="1"/>
          <p:nvPr/>
        </p:nvSpPr>
        <p:spPr>
          <a:xfrm>
            <a:off x="7564544" y="1843950"/>
            <a:ext cx="3993883" cy="3170099"/>
          </a:xfrm>
          <a:prstGeom prst="rect">
            <a:avLst/>
          </a:prstGeom>
          <a:noFill/>
        </p:spPr>
        <p:txBody>
          <a:bodyPr wrap="square">
            <a:spAutoFit/>
          </a:bodyPr>
          <a:lstStyle/>
          <a:p>
            <a:pPr marL="342900" indent="-342900">
              <a:buFont typeface="Arial" panose="020B0604020202020204" pitchFamily="34" charset="0"/>
              <a:buChar char="•"/>
            </a:pPr>
            <a:r>
              <a:rPr lang="en-IN" sz="2000" dirty="0"/>
              <a:t>Most cases in category 0 do not report angina, while categories 1 through 4 show a more varied distribution, with both angina and non-angina cases present.</a:t>
            </a:r>
          </a:p>
          <a:p>
            <a:pPr marL="342900" indent="-342900">
              <a:buFont typeface="Arial" panose="020B0604020202020204" pitchFamily="34" charset="0"/>
              <a:buChar char="•"/>
            </a:pPr>
            <a:r>
              <a:rPr lang="en-IN" sz="2000" dirty="0"/>
              <a:t>The data suggests that exercise-induced angina is more commonly reported in individuals with heart disease categories 1 to 4 compared to category 0.</a:t>
            </a:r>
          </a:p>
        </p:txBody>
      </p:sp>
    </p:spTree>
    <p:extLst>
      <p:ext uri="{BB962C8B-B14F-4D97-AF65-F5344CB8AC3E}">
        <p14:creationId xmlns:p14="http://schemas.microsoft.com/office/powerpoint/2010/main" val="562058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4A54F-B628-C9DC-0F8D-6170CCD014BA}"/>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Average Resting Blood Pressure by Heart Disease Status</a:t>
            </a:r>
          </a:p>
        </p:txBody>
      </p:sp>
      <p:pic>
        <p:nvPicPr>
          <p:cNvPr id="17410" name="Picture 2">
            <a:extLst>
              <a:ext uri="{FF2B5EF4-FFF2-40B4-BE49-F238E27FC236}">
                <a16:creationId xmlns:a16="http://schemas.microsoft.com/office/drawing/2014/main" id="{147770CB-7796-6F2C-FB8C-E3C1C41A6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1" y="1087403"/>
            <a:ext cx="7054827" cy="56216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8DDFBE-0BDD-554A-FF40-DB2C39169F8E}"/>
              </a:ext>
            </a:extLst>
          </p:cNvPr>
          <p:cNvSpPr txBox="1"/>
          <p:nvPr/>
        </p:nvSpPr>
        <p:spPr>
          <a:xfrm>
            <a:off x="7813497" y="2151727"/>
            <a:ext cx="3970962" cy="2554545"/>
          </a:xfrm>
          <a:prstGeom prst="rect">
            <a:avLst/>
          </a:prstGeom>
          <a:noFill/>
        </p:spPr>
        <p:txBody>
          <a:bodyPr wrap="square">
            <a:spAutoFit/>
          </a:bodyPr>
          <a:lstStyle/>
          <a:p>
            <a:pPr marL="342900" indent="-342900">
              <a:buFont typeface="Arial" panose="020B0604020202020204" pitchFamily="34" charset="0"/>
              <a:buChar char="•"/>
            </a:pPr>
            <a:r>
              <a:rPr lang="en-IN" sz="2000" dirty="0"/>
              <a:t>All categories show similar average blood pressures ranging slightly above 120 mm Hg. </a:t>
            </a:r>
          </a:p>
          <a:p>
            <a:pPr marL="342900" indent="-342900">
              <a:buFont typeface="Arial" panose="020B0604020202020204" pitchFamily="34" charset="0"/>
              <a:buChar char="•"/>
            </a:pPr>
            <a:r>
              <a:rPr lang="en-IN" sz="2000" dirty="0"/>
              <a:t>The error bars indicate some variability in the measurements, with a slight trend toward increasing variability from status 0 to 4.</a:t>
            </a:r>
          </a:p>
        </p:txBody>
      </p:sp>
    </p:spTree>
    <p:extLst>
      <p:ext uri="{BB962C8B-B14F-4D97-AF65-F5344CB8AC3E}">
        <p14:creationId xmlns:p14="http://schemas.microsoft.com/office/powerpoint/2010/main" val="2715532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5F6DB-474B-B89B-2DAF-36646E3C2047}"/>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Distribution of Chest Pain Type among Patients</a:t>
            </a:r>
          </a:p>
        </p:txBody>
      </p:sp>
      <p:pic>
        <p:nvPicPr>
          <p:cNvPr id="18434" name="Picture 2">
            <a:extLst>
              <a:ext uri="{FF2B5EF4-FFF2-40B4-BE49-F238E27FC236}">
                <a16:creationId xmlns:a16="http://schemas.microsoft.com/office/drawing/2014/main" id="{01C4535A-4381-463D-9B5E-FA1A1878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1" y="1056580"/>
            <a:ext cx="7003254" cy="55805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B7552-39DE-0624-0FED-94EB83817569}"/>
              </a:ext>
            </a:extLst>
          </p:cNvPr>
          <p:cNvSpPr txBox="1"/>
          <p:nvPr/>
        </p:nvSpPr>
        <p:spPr>
          <a:xfrm>
            <a:off x="7576336" y="1997839"/>
            <a:ext cx="4338263" cy="2862322"/>
          </a:xfrm>
          <a:prstGeom prst="rect">
            <a:avLst/>
          </a:prstGeom>
          <a:noFill/>
        </p:spPr>
        <p:txBody>
          <a:bodyPr wrap="square">
            <a:spAutoFit/>
          </a:bodyPr>
          <a:lstStyle/>
          <a:p>
            <a:pPr marL="342900" indent="-342900">
              <a:buFont typeface="Arial" panose="020B0604020202020204" pitchFamily="34" charset="0"/>
              <a:buChar char="•"/>
            </a:pPr>
            <a:r>
              <a:rPr lang="en-IN" sz="2000" dirty="0"/>
              <a:t>‘</a:t>
            </a:r>
            <a:r>
              <a:rPr lang="en-IN" sz="2000" b="1" dirty="0"/>
              <a:t>Asymptomatic</a:t>
            </a:r>
            <a:r>
              <a:rPr lang="en-IN" sz="2000" dirty="0"/>
              <a:t>' is the most common type of chest pain across all heart disease statuses except for status 0, where 'typical angina' is more prevalent. </a:t>
            </a:r>
          </a:p>
          <a:p>
            <a:pPr marL="342900" indent="-342900">
              <a:buFont typeface="Arial" panose="020B0604020202020204" pitchFamily="34" charset="0"/>
              <a:buChar char="•"/>
            </a:pPr>
            <a:r>
              <a:rPr lang="en-IN" sz="2000" b="1" dirty="0"/>
              <a:t>'Non-anginal</a:t>
            </a:r>
            <a:r>
              <a:rPr lang="en-IN" sz="2000" dirty="0"/>
              <a:t>' pain is notably frequent in heart disease status 4, while 'atypical angina' is relatively less common across all states.</a:t>
            </a:r>
          </a:p>
        </p:txBody>
      </p:sp>
    </p:spTree>
    <p:extLst>
      <p:ext uri="{BB962C8B-B14F-4D97-AF65-F5344CB8AC3E}">
        <p14:creationId xmlns:p14="http://schemas.microsoft.com/office/powerpoint/2010/main" val="3465898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EDD4D-A164-0E9C-E405-A46776BDFA1B}"/>
              </a:ext>
            </a:extLst>
          </p:cNvPr>
          <p:cNvSpPr txBox="1"/>
          <p:nvPr/>
        </p:nvSpPr>
        <p:spPr>
          <a:xfrm>
            <a:off x="277401" y="297189"/>
            <a:ext cx="8034391" cy="523220"/>
          </a:xfrm>
          <a:prstGeom prst="rect">
            <a:avLst/>
          </a:prstGeom>
          <a:noFill/>
        </p:spPr>
        <p:txBody>
          <a:bodyPr wrap="square" rtlCol="0">
            <a:spAutoFit/>
          </a:bodyPr>
          <a:lstStyle/>
          <a:p>
            <a:r>
              <a:rPr lang="en-IN" sz="2800" b="1" dirty="0"/>
              <a:t>Objective of Data</a:t>
            </a:r>
          </a:p>
        </p:txBody>
      </p:sp>
      <p:sp>
        <p:nvSpPr>
          <p:cNvPr id="3" name="TextBox 2">
            <a:extLst>
              <a:ext uri="{FF2B5EF4-FFF2-40B4-BE49-F238E27FC236}">
                <a16:creationId xmlns:a16="http://schemas.microsoft.com/office/drawing/2014/main" id="{57281A26-5F0C-B2E9-0467-DCA7F40EC005}"/>
              </a:ext>
            </a:extLst>
          </p:cNvPr>
          <p:cNvSpPr txBox="1"/>
          <p:nvPr/>
        </p:nvSpPr>
        <p:spPr>
          <a:xfrm>
            <a:off x="380143" y="1017141"/>
            <a:ext cx="11168009" cy="5632311"/>
          </a:xfrm>
          <a:prstGeom prst="rect">
            <a:avLst/>
          </a:prstGeom>
          <a:noFill/>
        </p:spPr>
        <p:txBody>
          <a:bodyPr wrap="square" rtlCol="0">
            <a:spAutoFit/>
          </a:bodyPr>
          <a:lstStyle/>
          <a:p>
            <a:r>
              <a:rPr lang="en-US" sz="2000" dirty="0"/>
              <a:t>The objective of the UCI Heart Disease dataset is to facilitate research and analysis aimed at developing predictive models for the detection and assessment of heart disease. Specifically, the dataset aims to:</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u="sng" dirty="0"/>
              <a:t>Enable Prediction</a:t>
            </a:r>
            <a:r>
              <a:rPr lang="en-US" sz="2000" dirty="0"/>
              <a:t>: Provide a diverse set of medical attributes and corresponding diagnoses to enable the development of machine learning models capable of predicting the likelihood of heart disease in patients.</a:t>
            </a:r>
          </a:p>
          <a:p>
            <a:endParaRPr lang="en-US" sz="2000" dirty="0"/>
          </a:p>
          <a:p>
            <a:pPr marL="342900" indent="-342900">
              <a:buFont typeface="Arial" panose="020B0604020202020204" pitchFamily="34" charset="0"/>
              <a:buChar char="•"/>
            </a:pPr>
            <a:r>
              <a:rPr lang="en-US" sz="2000" b="1" u="sng" dirty="0"/>
              <a:t>Support Research</a:t>
            </a:r>
            <a:r>
              <a:rPr lang="en-US" sz="2000" dirty="0"/>
              <a:t>: Serve as a valuable resource for researchers and data scientists interested in studying the factors associated with heart disease and exploring novel approaches to its diagnosis and treatment.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u="sng" dirty="0"/>
              <a:t>Promote Healthcare Innovation</a:t>
            </a:r>
            <a:r>
              <a:rPr lang="en-US" sz="2000" dirty="0"/>
              <a:t>: Foster innovation in healthcare by empowering healthcare providers, businesses, and policymakers with data-driven insights into heart disease risk assessment and management.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u="sng" dirty="0"/>
              <a:t>Improve Patient Outcomes</a:t>
            </a:r>
            <a:r>
              <a:rPr lang="en-US" sz="2000" dirty="0"/>
              <a:t>: Ultimately, the primary objective of the dataset is to contribute to the improvement of patient outcomes by facilitating early detection, intervention, and personalized treatment of heart disease.</a:t>
            </a:r>
            <a:endParaRPr lang="en-IN" sz="2000" dirty="0"/>
          </a:p>
        </p:txBody>
      </p:sp>
    </p:spTree>
    <p:extLst>
      <p:ext uri="{BB962C8B-B14F-4D97-AF65-F5344CB8AC3E}">
        <p14:creationId xmlns:p14="http://schemas.microsoft.com/office/powerpoint/2010/main" val="2016264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288AA4-FACE-6BEA-9DE7-26ED819AA8CE}"/>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Fasting Blood Sugar and Heart Disease</a:t>
            </a:r>
          </a:p>
        </p:txBody>
      </p:sp>
      <p:pic>
        <p:nvPicPr>
          <p:cNvPr id="19458" name="Picture 2">
            <a:extLst>
              <a:ext uri="{FF2B5EF4-FFF2-40B4-BE49-F238E27FC236}">
                <a16:creationId xmlns:a16="http://schemas.microsoft.com/office/drawing/2014/main" id="{7D6EEEAA-1E5B-5FB5-179F-6AAB6C136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1" y="1077128"/>
            <a:ext cx="6893961" cy="54934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A18E4A-E3B3-DCB0-3AD5-A29AA1CD614C}"/>
              </a:ext>
            </a:extLst>
          </p:cNvPr>
          <p:cNvSpPr txBox="1"/>
          <p:nvPr/>
        </p:nvSpPr>
        <p:spPr>
          <a:xfrm>
            <a:off x="7435921" y="1843950"/>
            <a:ext cx="4478678" cy="3170099"/>
          </a:xfrm>
          <a:prstGeom prst="rect">
            <a:avLst/>
          </a:prstGeom>
          <a:noFill/>
        </p:spPr>
        <p:txBody>
          <a:bodyPr wrap="square">
            <a:spAutoFit/>
          </a:bodyPr>
          <a:lstStyle/>
          <a:p>
            <a:pPr marL="342900" indent="-342900">
              <a:buFont typeface="Arial" panose="020B0604020202020204" pitchFamily="34" charset="0"/>
              <a:buChar char="•"/>
            </a:pPr>
            <a:r>
              <a:rPr lang="en-IN" sz="2000" dirty="0"/>
              <a:t>The majority of individuals across all heart disease statuses have fasting blood sugar levels at or below 120 mg/dl. </a:t>
            </a:r>
          </a:p>
          <a:p>
            <a:pPr marL="342900" indent="-342900">
              <a:buFont typeface="Arial" panose="020B0604020202020204" pitchFamily="34" charset="0"/>
              <a:buChar char="•"/>
            </a:pPr>
            <a:r>
              <a:rPr lang="en-IN" sz="2000" dirty="0"/>
              <a:t>For those with higher blood sugar levels, the counts are notably lower, suggesting that elevated fasting blood sugar is less common among these individuals regardless of their heart disease status.</a:t>
            </a:r>
          </a:p>
        </p:txBody>
      </p:sp>
    </p:spTree>
    <p:extLst>
      <p:ext uri="{BB962C8B-B14F-4D97-AF65-F5344CB8AC3E}">
        <p14:creationId xmlns:p14="http://schemas.microsoft.com/office/powerpoint/2010/main" val="769570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9FFECA-B1CF-3827-6195-DC51561449FA}"/>
              </a:ext>
            </a:extLst>
          </p:cNvPr>
          <p:cNvSpPr txBox="1"/>
          <p:nvPr/>
        </p:nvSpPr>
        <p:spPr>
          <a:xfrm>
            <a:off x="277401" y="297189"/>
            <a:ext cx="11178284"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Heart Disease Prevalence by Resting Electrocardiographic Results</a:t>
            </a:r>
          </a:p>
        </p:txBody>
      </p:sp>
      <p:pic>
        <p:nvPicPr>
          <p:cNvPr id="20482" name="Picture 2">
            <a:extLst>
              <a:ext uri="{FF2B5EF4-FFF2-40B4-BE49-F238E27FC236}">
                <a16:creationId xmlns:a16="http://schemas.microsoft.com/office/drawing/2014/main" id="{7EAC476A-612E-88B8-D919-0700C1E6F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1" y="1087402"/>
            <a:ext cx="7281700" cy="5549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607CD5-5F57-2655-A0C2-B9F87BBD4DC4}"/>
              </a:ext>
            </a:extLst>
          </p:cNvPr>
          <p:cNvSpPr txBox="1"/>
          <p:nvPr/>
        </p:nvSpPr>
        <p:spPr>
          <a:xfrm>
            <a:off x="7833189" y="1969428"/>
            <a:ext cx="3927297" cy="3785652"/>
          </a:xfrm>
          <a:prstGeom prst="rect">
            <a:avLst/>
          </a:prstGeom>
          <a:noFill/>
        </p:spPr>
        <p:txBody>
          <a:bodyPr wrap="square">
            <a:spAutoFit/>
          </a:bodyPr>
          <a:lstStyle/>
          <a:p>
            <a:pPr marL="342900" indent="-342900">
              <a:buFont typeface="Arial" panose="020B0604020202020204" pitchFamily="34" charset="0"/>
              <a:buChar char="•"/>
            </a:pPr>
            <a:r>
              <a:rPr lang="en-IN" sz="2000" dirty="0"/>
              <a:t>Most individuals with a normal ECG result fall into the '0' heart disease category, indicating no presence of heart disease. </a:t>
            </a:r>
          </a:p>
          <a:p>
            <a:pPr marL="342900" indent="-342900">
              <a:buFont typeface="Arial" panose="020B0604020202020204" pitchFamily="34" charset="0"/>
              <a:buChar char="•"/>
            </a:pPr>
            <a:r>
              <a:rPr lang="en-IN" sz="2000" dirty="0"/>
              <a:t>In contrast, those with ST-T abnormalities show a higher count of heart disease statuses 1 through 4. </a:t>
            </a:r>
          </a:p>
          <a:p>
            <a:pPr marL="342900" indent="-342900">
              <a:buFont typeface="Arial" panose="020B0604020202020204" pitchFamily="34" charset="0"/>
              <a:buChar char="•"/>
            </a:pPr>
            <a:r>
              <a:rPr lang="en-IN" sz="2000" dirty="0"/>
              <a:t>Left ventricular hypertrophy is less common but shows some presence across all heart disease categories.</a:t>
            </a:r>
          </a:p>
        </p:txBody>
      </p:sp>
    </p:spTree>
    <p:extLst>
      <p:ext uri="{BB962C8B-B14F-4D97-AF65-F5344CB8AC3E}">
        <p14:creationId xmlns:p14="http://schemas.microsoft.com/office/powerpoint/2010/main" val="1588945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EA7643-AB8C-A3C0-9483-00DF3BE66766}"/>
              </a:ext>
            </a:extLst>
          </p:cNvPr>
          <p:cNvSpPr txBox="1"/>
          <p:nvPr/>
        </p:nvSpPr>
        <p:spPr>
          <a:xfrm>
            <a:off x="277401" y="297189"/>
            <a:ext cx="8034391" cy="523220"/>
          </a:xfrm>
          <a:prstGeom prst="rect">
            <a:avLst/>
          </a:prstGeom>
          <a:noFill/>
        </p:spPr>
        <p:txBody>
          <a:bodyPr wrap="square" rtlCol="0">
            <a:spAutoFit/>
          </a:bodyPr>
          <a:lstStyle/>
          <a:p>
            <a:r>
              <a:rPr lang="en-IN" sz="2800" b="1" dirty="0"/>
              <a:t>Data Preprocessing</a:t>
            </a:r>
          </a:p>
        </p:txBody>
      </p:sp>
      <p:pic>
        <p:nvPicPr>
          <p:cNvPr id="4" name="Picture 3">
            <a:extLst>
              <a:ext uri="{FF2B5EF4-FFF2-40B4-BE49-F238E27FC236}">
                <a16:creationId xmlns:a16="http://schemas.microsoft.com/office/drawing/2014/main" id="{1F53260D-60ED-B7C1-C5AB-C7F95FC4A71A}"/>
              </a:ext>
            </a:extLst>
          </p:cNvPr>
          <p:cNvPicPr>
            <a:picLocks noChangeAspect="1"/>
          </p:cNvPicPr>
          <p:nvPr/>
        </p:nvPicPr>
        <p:blipFill rotWithShape="1">
          <a:blip r:embed="rId2">
            <a:extLst>
              <a:ext uri="{28A0092B-C50C-407E-A947-70E740481C1C}">
                <a14:useLocalDpi xmlns:a14="http://schemas.microsoft.com/office/drawing/2010/main" val="0"/>
              </a:ext>
            </a:extLst>
          </a:blip>
          <a:srcRect l="6068" t="36859" r="11517" b="9467"/>
          <a:stretch/>
        </p:blipFill>
        <p:spPr>
          <a:xfrm>
            <a:off x="254412" y="1099335"/>
            <a:ext cx="11683175" cy="4037744"/>
          </a:xfrm>
          <a:prstGeom prst="rect">
            <a:avLst/>
          </a:prstGeom>
          <a:ln>
            <a:solidFill>
              <a:schemeClr val="tx1"/>
            </a:solidFill>
          </a:ln>
        </p:spPr>
      </p:pic>
      <p:sp>
        <p:nvSpPr>
          <p:cNvPr id="6" name="TextBox 5">
            <a:extLst>
              <a:ext uri="{FF2B5EF4-FFF2-40B4-BE49-F238E27FC236}">
                <a16:creationId xmlns:a16="http://schemas.microsoft.com/office/drawing/2014/main" id="{E0C03DB6-52F2-B716-790E-3CEBC52E7A60}"/>
              </a:ext>
            </a:extLst>
          </p:cNvPr>
          <p:cNvSpPr txBox="1"/>
          <p:nvPr/>
        </p:nvSpPr>
        <p:spPr>
          <a:xfrm>
            <a:off x="383567" y="5298927"/>
            <a:ext cx="11424863" cy="1261884"/>
          </a:xfrm>
          <a:prstGeom prst="rect">
            <a:avLst/>
          </a:prstGeom>
          <a:noFill/>
        </p:spPr>
        <p:txBody>
          <a:bodyPr wrap="square">
            <a:spAutoFit/>
          </a:bodyPr>
          <a:lstStyle/>
          <a:p>
            <a:r>
              <a:rPr lang="en-IN" sz="1900" dirty="0"/>
              <a:t>If we just look at the data, we will see some of the features have categorical values. So we have to do one hot encoding for them. Also, the original dataset contains the target as 0, 1, 2, 3, 4. But for identifying simply the presence of disease, we will take binary classification. With that view in mind, we will convert all the target features in the </a:t>
            </a:r>
            <a:r>
              <a:rPr lang="en-IN" sz="1900" b="1" dirty="0" err="1"/>
              <a:t>num</a:t>
            </a:r>
            <a:r>
              <a:rPr lang="en-IN" sz="1900" dirty="0"/>
              <a:t> column into 1/0.</a:t>
            </a:r>
          </a:p>
        </p:txBody>
      </p:sp>
    </p:spTree>
    <p:extLst>
      <p:ext uri="{BB962C8B-B14F-4D97-AF65-F5344CB8AC3E}">
        <p14:creationId xmlns:p14="http://schemas.microsoft.com/office/powerpoint/2010/main" val="257719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47DB5-E5FE-3E13-0302-64080CF5284F}"/>
              </a:ext>
            </a:extLst>
          </p:cNvPr>
          <p:cNvSpPr txBox="1"/>
          <p:nvPr/>
        </p:nvSpPr>
        <p:spPr>
          <a:xfrm>
            <a:off x="277401" y="297189"/>
            <a:ext cx="8034391" cy="523220"/>
          </a:xfrm>
          <a:prstGeom prst="rect">
            <a:avLst/>
          </a:prstGeom>
          <a:noFill/>
        </p:spPr>
        <p:txBody>
          <a:bodyPr wrap="square" rtlCol="0">
            <a:spAutoFit/>
          </a:bodyPr>
          <a:lstStyle/>
          <a:p>
            <a:r>
              <a:rPr lang="en-IN" sz="2800" b="1" dirty="0"/>
              <a:t>One-Hot Encoding</a:t>
            </a:r>
          </a:p>
        </p:txBody>
      </p:sp>
      <p:pic>
        <p:nvPicPr>
          <p:cNvPr id="4" name="Picture 3">
            <a:extLst>
              <a:ext uri="{FF2B5EF4-FFF2-40B4-BE49-F238E27FC236}">
                <a16:creationId xmlns:a16="http://schemas.microsoft.com/office/drawing/2014/main" id="{47552745-1B96-95AC-40A7-03C9423BCBFF}"/>
              </a:ext>
            </a:extLst>
          </p:cNvPr>
          <p:cNvPicPr>
            <a:picLocks noChangeAspect="1"/>
          </p:cNvPicPr>
          <p:nvPr/>
        </p:nvPicPr>
        <p:blipFill rotWithShape="1">
          <a:blip r:embed="rId2">
            <a:extLst>
              <a:ext uri="{28A0092B-C50C-407E-A947-70E740481C1C}">
                <a14:useLocalDpi xmlns:a14="http://schemas.microsoft.com/office/drawing/2010/main" val="0"/>
              </a:ext>
            </a:extLst>
          </a:blip>
          <a:srcRect l="7247" t="48293" r="35702" b="15977"/>
          <a:stretch/>
        </p:blipFill>
        <p:spPr>
          <a:xfrm>
            <a:off x="562430" y="1180004"/>
            <a:ext cx="11067140" cy="3678148"/>
          </a:xfrm>
          <a:prstGeom prst="rect">
            <a:avLst/>
          </a:prstGeom>
          <a:ln>
            <a:solidFill>
              <a:schemeClr val="tx1"/>
            </a:solidFill>
          </a:ln>
        </p:spPr>
      </p:pic>
    </p:spTree>
    <p:extLst>
      <p:ext uri="{BB962C8B-B14F-4D97-AF65-F5344CB8AC3E}">
        <p14:creationId xmlns:p14="http://schemas.microsoft.com/office/powerpoint/2010/main" val="2049292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8EFBB-108A-EEF1-A588-01C3302D847B}"/>
              </a:ext>
            </a:extLst>
          </p:cNvPr>
          <p:cNvSpPr txBox="1"/>
          <p:nvPr/>
        </p:nvSpPr>
        <p:spPr>
          <a:xfrm>
            <a:off x="277401" y="297189"/>
            <a:ext cx="8034391" cy="523220"/>
          </a:xfrm>
          <a:prstGeom prst="rect">
            <a:avLst/>
          </a:prstGeom>
          <a:noFill/>
        </p:spPr>
        <p:txBody>
          <a:bodyPr wrap="square" rtlCol="0">
            <a:spAutoFit/>
          </a:bodyPr>
          <a:lstStyle/>
          <a:p>
            <a:r>
              <a:rPr lang="en-IN" sz="2800" b="1" dirty="0"/>
              <a:t>Splitting the Dependent and Independent Features</a:t>
            </a:r>
          </a:p>
        </p:txBody>
      </p:sp>
      <p:pic>
        <p:nvPicPr>
          <p:cNvPr id="4" name="Picture 3">
            <a:extLst>
              <a:ext uri="{FF2B5EF4-FFF2-40B4-BE49-F238E27FC236}">
                <a16:creationId xmlns:a16="http://schemas.microsoft.com/office/drawing/2014/main" id="{D854A2EF-5091-EC47-8578-FCA4F6C8B504}"/>
              </a:ext>
            </a:extLst>
          </p:cNvPr>
          <p:cNvPicPr>
            <a:picLocks noChangeAspect="1"/>
          </p:cNvPicPr>
          <p:nvPr/>
        </p:nvPicPr>
        <p:blipFill rotWithShape="1">
          <a:blip r:embed="rId3">
            <a:extLst>
              <a:ext uri="{28A0092B-C50C-407E-A947-70E740481C1C}">
                <a14:useLocalDpi xmlns:a14="http://schemas.microsoft.com/office/drawing/2010/main" val="0"/>
              </a:ext>
            </a:extLst>
          </a:blip>
          <a:srcRect l="7416" t="59090" r="26685" b="3591"/>
          <a:stretch/>
        </p:blipFill>
        <p:spPr>
          <a:xfrm>
            <a:off x="493160" y="1985961"/>
            <a:ext cx="11193192" cy="3363682"/>
          </a:xfrm>
          <a:prstGeom prst="rect">
            <a:avLst/>
          </a:prstGeom>
          <a:ln>
            <a:solidFill>
              <a:schemeClr val="tx1"/>
            </a:solidFill>
          </a:ln>
        </p:spPr>
      </p:pic>
      <p:sp>
        <p:nvSpPr>
          <p:cNvPr id="5" name="TextBox 4">
            <a:extLst>
              <a:ext uri="{FF2B5EF4-FFF2-40B4-BE49-F238E27FC236}">
                <a16:creationId xmlns:a16="http://schemas.microsoft.com/office/drawing/2014/main" id="{83805FDD-F6B9-2698-6098-CB0460A7F21D}"/>
              </a:ext>
            </a:extLst>
          </p:cNvPr>
          <p:cNvSpPr txBox="1"/>
          <p:nvPr/>
        </p:nvSpPr>
        <p:spPr>
          <a:xfrm>
            <a:off x="277400" y="1049242"/>
            <a:ext cx="11288821" cy="707886"/>
          </a:xfrm>
          <a:prstGeom prst="rect">
            <a:avLst/>
          </a:prstGeom>
          <a:noFill/>
        </p:spPr>
        <p:txBody>
          <a:bodyPr wrap="square" rtlCol="0">
            <a:spAutoFit/>
          </a:bodyPr>
          <a:lstStyle/>
          <a:p>
            <a:r>
              <a:rPr lang="en-IN" sz="2000" dirty="0"/>
              <a:t>Splitting the dependent and independent features using the train test split from the </a:t>
            </a:r>
            <a:r>
              <a:rPr lang="en-IN" sz="2000" dirty="0" err="1"/>
              <a:t>sklearn</a:t>
            </a:r>
            <a:r>
              <a:rPr lang="en-IN" sz="2000" dirty="0"/>
              <a:t> library. The test size of the split is an 80-20 ratio.</a:t>
            </a:r>
          </a:p>
        </p:txBody>
      </p:sp>
    </p:spTree>
    <p:extLst>
      <p:ext uri="{BB962C8B-B14F-4D97-AF65-F5344CB8AC3E}">
        <p14:creationId xmlns:p14="http://schemas.microsoft.com/office/powerpoint/2010/main" val="329536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01F01B-4DFE-2434-F506-137419EA531C}"/>
              </a:ext>
            </a:extLst>
          </p:cNvPr>
          <p:cNvSpPr txBox="1"/>
          <p:nvPr/>
        </p:nvSpPr>
        <p:spPr>
          <a:xfrm>
            <a:off x="277401" y="297189"/>
            <a:ext cx="8034391" cy="523220"/>
          </a:xfrm>
          <a:prstGeom prst="rect">
            <a:avLst/>
          </a:prstGeom>
          <a:noFill/>
        </p:spPr>
        <p:txBody>
          <a:bodyPr wrap="square" rtlCol="0">
            <a:spAutoFit/>
          </a:bodyPr>
          <a:lstStyle/>
          <a:p>
            <a:r>
              <a:rPr lang="en-IN" sz="2800" b="1" dirty="0"/>
              <a:t>Feature Scaling</a:t>
            </a:r>
          </a:p>
        </p:txBody>
      </p:sp>
      <p:sp>
        <p:nvSpPr>
          <p:cNvPr id="3" name="TextBox 2">
            <a:extLst>
              <a:ext uri="{FF2B5EF4-FFF2-40B4-BE49-F238E27FC236}">
                <a16:creationId xmlns:a16="http://schemas.microsoft.com/office/drawing/2014/main" id="{725DC233-B5B0-C9D2-45E5-3AA6FEADFA81}"/>
              </a:ext>
            </a:extLst>
          </p:cNvPr>
          <p:cNvSpPr txBox="1"/>
          <p:nvPr/>
        </p:nvSpPr>
        <p:spPr>
          <a:xfrm>
            <a:off x="277400" y="932474"/>
            <a:ext cx="8034391" cy="430887"/>
          </a:xfrm>
          <a:prstGeom prst="rect">
            <a:avLst/>
          </a:prstGeom>
          <a:noFill/>
        </p:spPr>
        <p:txBody>
          <a:bodyPr wrap="square" rtlCol="0">
            <a:spAutoFit/>
          </a:bodyPr>
          <a:lstStyle/>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Normalization</a:t>
            </a:r>
          </a:p>
        </p:txBody>
      </p:sp>
      <p:pic>
        <p:nvPicPr>
          <p:cNvPr id="5" name="Picture 4">
            <a:extLst>
              <a:ext uri="{FF2B5EF4-FFF2-40B4-BE49-F238E27FC236}">
                <a16:creationId xmlns:a16="http://schemas.microsoft.com/office/drawing/2014/main" id="{A721DCFD-ADE6-707F-86D5-8360B5EE2C89}"/>
              </a:ext>
            </a:extLst>
          </p:cNvPr>
          <p:cNvPicPr>
            <a:picLocks noChangeAspect="1"/>
          </p:cNvPicPr>
          <p:nvPr/>
        </p:nvPicPr>
        <p:blipFill rotWithShape="1">
          <a:blip r:embed="rId2">
            <a:extLst>
              <a:ext uri="{28A0092B-C50C-407E-A947-70E740481C1C}">
                <a14:useLocalDpi xmlns:a14="http://schemas.microsoft.com/office/drawing/2010/main" val="0"/>
              </a:ext>
            </a:extLst>
          </a:blip>
          <a:srcRect l="6404" t="54645" r="6208" b="1534"/>
          <a:stretch/>
        </p:blipFill>
        <p:spPr>
          <a:xfrm>
            <a:off x="332623" y="2131394"/>
            <a:ext cx="11526753" cy="3067330"/>
          </a:xfrm>
          <a:prstGeom prst="rect">
            <a:avLst/>
          </a:prstGeom>
          <a:ln>
            <a:solidFill>
              <a:schemeClr val="tx1"/>
            </a:solidFill>
          </a:ln>
        </p:spPr>
      </p:pic>
      <p:sp>
        <p:nvSpPr>
          <p:cNvPr id="7" name="TextBox 6">
            <a:extLst>
              <a:ext uri="{FF2B5EF4-FFF2-40B4-BE49-F238E27FC236}">
                <a16:creationId xmlns:a16="http://schemas.microsoft.com/office/drawing/2014/main" id="{32928EFA-54DA-FCDB-DB16-24C789E9C95F}"/>
              </a:ext>
            </a:extLst>
          </p:cNvPr>
          <p:cNvSpPr txBox="1"/>
          <p:nvPr/>
        </p:nvSpPr>
        <p:spPr>
          <a:xfrm>
            <a:off x="277399" y="1475426"/>
            <a:ext cx="11650898" cy="400110"/>
          </a:xfrm>
          <a:prstGeom prst="rect">
            <a:avLst/>
          </a:prstGeom>
          <a:noFill/>
        </p:spPr>
        <p:txBody>
          <a:bodyPr wrap="square">
            <a:spAutoFit/>
          </a:bodyPr>
          <a:lstStyle/>
          <a:p>
            <a:r>
              <a:rPr lang="en-IN" sz="2000" dirty="0"/>
              <a:t>The Min-Max Normalization method is used to Normalize the data. This method scales the data range to [0,1].</a:t>
            </a:r>
          </a:p>
        </p:txBody>
      </p:sp>
    </p:spTree>
    <p:extLst>
      <p:ext uri="{BB962C8B-B14F-4D97-AF65-F5344CB8AC3E}">
        <p14:creationId xmlns:p14="http://schemas.microsoft.com/office/powerpoint/2010/main" val="1107910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049DD-C60B-B4F6-0F44-376EA21859A4}"/>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Machine</a:t>
            </a:r>
            <a:r>
              <a:rPr lang="en-IN" sz="2800" b="1" dirty="0"/>
              <a:t> Learning Model</a:t>
            </a:r>
          </a:p>
        </p:txBody>
      </p:sp>
      <p:sp>
        <p:nvSpPr>
          <p:cNvPr id="3" name="TextBox 2">
            <a:extLst>
              <a:ext uri="{FF2B5EF4-FFF2-40B4-BE49-F238E27FC236}">
                <a16:creationId xmlns:a16="http://schemas.microsoft.com/office/drawing/2014/main" id="{B361F907-4740-521F-F2D5-A297002B6BF8}"/>
              </a:ext>
            </a:extLst>
          </p:cNvPr>
          <p:cNvSpPr txBox="1"/>
          <p:nvPr/>
        </p:nvSpPr>
        <p:spPr>
          <a:xfrm>
            <a:off x="277401" y="820409"/>
            <a:ext cx="8034391"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Logistic Regression</a:t>
            </a:r>
          </a:p>
        </p:txBody>
      </p:sp>
      <p:pic>
        <p:nvPicPr>
          <p:cNvPr id="13" name="Picture 12">
            <a:extLst>
              <a:ext uri="{FF2B5EF4-FFF2-40B4-BE49-F238E27FC236}">
                <a16:creationId xmlns:a16="http://schemas.microsoft.com/office/drawing/2014/main" id="{C00464E6-1120-7AEA-F94B-C9C086DC10D0}"/>
              </a:ext>
            </a:extLst>
          </p:cNvPr>
          <p:cNvPicPr>
            <a:picLocks noChangeAspect="1"/>
          </p:cNvPicPr>
          <p:nvPr/>
        </p:nvPicPr>
        <p:blipFill rotWithShape="1">
          <a:blip r:embed="rId2">
            <a:extLst>
              <a:ext uri="{28A0092B-C50C-407E-A947-70E740481C1C}">
                <a14:useLocalDpi xmlns:a14="http://schemas.microsoft.com/office/drawing/2010/main" val="0"/>
              </a:ext>
            </a:extLst>
          </a:blip>
          <a:srcRect l="8005" t="41147" r="42950" b="36780"/>
          <a:stretch/>
        </p:blipFill>
        <p:spPr>
          <a:xfrm>
            <a:off x="369870" y="1417835"/>
            <a:ext cx="5979560" cy="1428108"/>
          </a:xfrm>
          <a:prstGeom prst="rect">
            <a:avLst/>
          </a:prstGeom>
          <a:ln>
            <a:solidFill>
              <a:schemeClr val="tx1"/>
            </a:solidFill>
          </a:ln>
        </p:spPr>
      </p:pic>
      <p:pic>
        <p:nvPicPr>
          <p:cNvPr id="15" name="Picture 14">
            <a:extLst>
              <a:ext uri="{FF2B5EF4-FFF2-40B4-BE49-F238E27FC236}">
                <a16:creationId xmlns:a16="http://schemas.microsoft.com/office/drawing/2014/main" id="{AD9E6FE7-AEB0-D028-FF28-C216E47746BD}"/>
              </a:ext>
            </a:extLst>
          </p:cNvPr>
          <p:cNvPicPr>
            <a:picLocks noChangeAspect="1"/>
          </p:cNvPicPr>
          <p:nvPr/>
        </p:nvPicPr>
        <p:blipFill rotWithShape="1">
          <a:blip r:embed="rId3">
            <a:extLst>
              <a:ext uri="{28A0092B-C50C-407E-A947-70E740481C1C}">
                <a14:useLocalDpi xmlns:a14="http://schemas.microsoft.com/office/drawing/2010/main" val="0"/>
              </a:ext>
            </a:extLst>
          </a:blip>
          <a:srcRect l="8090" t="39402" r="19438" b="15499"/>
          <a:stretch/>
        </p:blipFill>
        <p:spPr>
          <a:xfrm>
            <a:off x="369869" y="3119730"/>
            <a:ext cx="10140593" cy="3348754"/>
          </a:xfrm>
          <a:prstGeom prst="rect">
            <a:avLst/>
          </a:prstGeom>
          <a:ln>
            <a:solidFill>
              <a:schemeClr val="tx1"/>
            </a:solidFill>
          </a:ln>
        </p:spPr>
      </p:pic>
    </p:spTree>
    <p:extLst>
      <p:ext uri="{BB962C8B-B14F-4D97-AF65-F5344CB8AC3E}">
        <p14:creationId xmlns:p14="http://schemas.microsoft.com/office/powerpoint/2010/main" val="750665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F2DEC7-1416-F170-6FE6-DCD1E8253687}"/>
              </a:ext>
            </a:extLst>
          </p:cNvPr>
          <p:cNvPicPr>
            <a:picLocks noChangeAspect="1"/>
          </p:cNvPicPr>
          <p:nvPr/>
        </p:nvPicPr>
        <p:blipFill rotWithShape="1">
          <a:blip r:embed="rId2">
            <a:extLst>
              <a:ext uri="{28A0092B-C50C-407E-A947-70E740481C1C}">
                <a14:useLocalDpi xmlns:a14="http://schemas.microsoft.com/office/drawing/2010/main" val="0"/>
              </a:ext>
            </a:extLst>
          </a:blip>
          <a:srcRect l="15590" t="37653" r="8314" b="3750"/>
          <a:stretch/>
        </p:blipFill>
        <p:spPr>
          <a:xfrm>
            <a:off x="411010" y="377859"/>
            <a:ext cx="11369980" cy="4646204"/>
          </a:xfrm>
          <a:prstGeom prst="rect">
            <a:avLst/>
          </a:prstGeom>
          <a:ln>
            <a:solidFill>
              <a:schemeClr val="tx1"/>
            </a:solidFill>
          </a:ln>
        </p:spPr>
      </p:pic>
      <p:sp>
        <p:nvSpPr>
          <p:cNvPr id="3" name="TextBox 2">
            <a:extLst>
              <a:ext uri="{FF2B5EF4-FFF2-40B4-BE49-F238E27FC236}">
                <a16:creationId xmlns:a16="http://schemas.microsoft.com/office/drawing/2014/main" id="{E5D89E6A-758C-FCEC-32FC-54B6DEB012B0}"/>
              </a:ext>
            </a:extLst>
          </p:cNvPr>
          <p:cNvSpPr txBox="1"/>
          <p:nvPr/>
        </p:nvSpPr>
        <p:spPr>
          <a:xfrm>
            <a:off x="411010" y="5257787"/>
            <a:ext cx="11369980" cy="969496"/>
          </a:xfrm>
          <a:prstGeom prst="rect">
            <a:avLst/>
          </a:prstGeom>
          <a:noFill/>
        </p:spPr>
        <p:txBody>
          <a:bodyPr wrap="square">
            <a:spAutoFit/>
          </a:bodyPr>
          <a:lstStyle/>
          <a:p>
            <a:r>
              <a:rPr lang="en-IN" sz="1900" dirty="0"/>
              <a:t>In the above figure, the red dots represent the predicted values that are either 0 or 1 and the blue line &amp; and dot represent the actual value of that particular patient. In the places where the red dot and blue dot do not overlap are the wrong predictions and where both dots overlap those are the right predicted values.</a:t>
            </a:r>
          </a:p>
        </p:txBody>
      </p:sp>
    </p:spTree>
    <p:extLst>
      <p:ext uri="{BB962C8B-B14F-4D97-AF65-F5344CB8AC3E}">
        <p14:creationId xmlns:p14="http://schemas.microsoft.com/office/powerpoint/2010/main" val="1541010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BE9B5-F384-02D9-0365-2911E57F63DA}"/>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Model Evaluation</a:t>
            </a:r>
            <a:endParaRPr lang="en-IN" sz="2800" b="1" dirty="0"/>
          </a:p>
        </p:txBody>
      </p:sp>
      <p:pic>
        <p:nvPicPr>
          <p:cNvPr id="4" name="Picture 3">
            <a:extLst>
              <a:ext uri="{FF2B5EF4-FFF2-40B4-BE49-F238E27FC236}">
                <a16:creationId xmlns:a16="http://schemas.microsoft.com/office/drawing/2014/main" id="{F41A7CF3-308A-B543-00A5-379A40568522}"/>
              </a:ext>
            </a:extLst>
          </p:cNvPr>
          <p:cNvPicPr>
            <a:picLocks noChangeAspect="1"/>
          </p:cNvPicPr>
          <p:nvPr/>
        </p:nvPicPr>
        <p:blipFill rotWithShape="1">
          <a:blip r:embed="rId2">
            <a:extLst>
              <a:ext uri="{28A0092B-C50C-407E-A947-70E740481C1C}">
                <a14:useLocalDpi xmlns:a14="http://schemas.microsoft.com/office/drawing/2010/main" val="0"/>
              </a:ext>
            </a:extLst>
          </a:blip>
          <a:srcRect l="5563" t="39718" r="43033" b="8354"/>
          <a:stretch/>
        </p:blipFill>
        <p:spPr>
          <a:xfrm>
            <a:off x="277401" y="1191803"/>
            <a:ext cx="6295930" cy="3933825"/>
          </a:xfrm>
          <a:prstGeom prst="rect">
            <a:avLst/>
          </a:prstGeom>
          <a:ln>
            <a:solidFill>
              <a:schemeClr val="tx1"/>
            </a:solidFill>
          </a:ln>
        </p:spPr>
      </p:pic>
      <p:pic>
        <p:nvPicPr>
          <p:cNvPr id="21506" name="Picture 2">
            <a:extLst>
              <a:ext uri="{FF2B5EF4-FFF2-40B4-BE49-F238E27FC236}">
                <a16:creationId xmlns:a16="http://schemas.microsoft.com/office/drawing/2014/main" id="{88F44C23-1AF0-FB50-A828-A63A4FFC5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324" y="1191802"/>
            <a:ext cx="4867275" cy="39338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398CA4-6AE7-9F7F-46B4-E177B01C997B}"/>
              </a:ext>
            </a:extLst>
          </p:cNvPr>
          <p:cNvSpPr txBox="1"/>
          <p:nvPr/>
        </p:nvSpPr>
        <p:spPr>
          <a:xfrm>
            <a:off x="277401" y="5420089"/>
            <a:ext cx="11527606" cy="1015663"/>
          </a:xfrm>
          <a:prstGeom prst="rect">
            <a:avLst/>
          </a:prstGeom>
          <a:noFill/>
        </p:spPr>
        <p:txBody>
          <a:bodyPr wrap="square">
            <a:spAutoFit/>
          </a:bodyPr>
          <a:lstStyle/>
          <a:p>
            <a:pPr marL="285750" indent="-285750">
              <a:buFont typeface="Arial" panose="020B0604020202020204" pitchFamily="34" charset="0"/>
              <a:buChar char="•"/>
            </a:pPr>
            <a:r>
              <a:rPr lang="en-US" sz="2000" dirty="0"/>
              <a:t>The logistic regression has given an accuracy of </a:t>
            </a:r>
            <a:r>
              <a:rPr lang="en-US" sz="2000" b="1" dirty="0"/>
              <a:t>77.71</a:t>
            </a:r>
            <a:r>
              <a:rPr lang="en-US" sz="2000" dirty="0"/>
              <a:t>%.</a:t>
            </a:r>
          </a:p>
          <a:p>
            <a:pPr marL="285750" indent="-285750">
              <a:buFont typeface="Arial" panose="020B0604020202020204" pitchFamily="34" charset="0"/>
              <a:buChar char="•"/>
            </a:pPr>
            <a:r>
              <a:rPr lang="en-US" sz="2000" dirty="0"/>
              <a:t>From the confusion matrix, we can say the model can classify whether the disease is present or not. But False Positives and False Negatives are also high to reduce this we will fit another classification model. </a:t>
            </a:r>
          </a:p>
        </p:txBody>
      </p:sp>
    </p:spTree>
    <p:extLst>
      <p:ext uri="{BB962C8B-B14F-4D97-AF65-F5344CB8AC3E}">
        <p14:creationId xmlns:p14="http://schemas.microsoft.com/office/powerpoint/2010/main" val="283684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50B8901E-A931-647B-1953-93A01CB5B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447" y="1014990"/>
            <a:ext cx="6949106" cy="55764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17E86A-4E76-8C20-6A15-17D9304819E6}"/>
              </a:ext>
            </a:extLst>
          </p:cNvPr>
          <p:cNvSpPr txBox="1"/>
          <p:nvPr/>
        </p:nvSpPr>
        <p:spPr>
          <a:xfrm>
            <a:off x="351790" y="307104"/>
            <a:ext cx="11391571" cy="707886"/>
          </a:xfrm>
          <a:prstGeom prst="rect">
            <a:avLst/>
          </a:prstGeom>
          <a:noFill/>
        </p:spPr>
        <p:txBody>
          <a:bodyPr wrap="square">
            <a:spAutoFit/>
          </a:bodyPr>
          <a:lstStyle/>
          <a:p>
            <a:r>
              <a:rPr lang="en-US" sz="2000" b="0" i="0" dirty="0">
                <a:solidFill>
                  <a:srgbClr val="383838"/>
                </a:solidFill>
                <a:effectLst/>
                <a:highlight>
                  <a:srgbClr val="FFFFFF"/>
                </a:highlight>
                <a:latin typeface="Inter"/>
              </a:rPr>
              <a:t>A ROC curve, or receiver operating characteristic curve, is like a graph that shows how well a classification model performs.</a:t>
            </a:r>
            <a:endParaRPr lang="en-IN" sz="2000" dirty="0"/>
          </a:p>
        </p:txBody>
      </p:sp>
    </p:spTree>
    <p:extLst>
      <p:ext uri="{BB962C8B-B14F-4D97-AF65-F5344CB8AC3E}">
        <p14:creationId xmlns:p14="http://schemas.microsoft.com/office/powerpoint/2010/main" val="296551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1BD7C-BCFD-F065-0162-CD258646D086}"/>
              </a:ext>
            </a:extLst>
          </p:cNvPr>
          <p:cNvSpPr txBox="1"/>
          <p:nvPr/>
        </p:nvSpPr>
        <p:spPr>
          <a:xfrm>
            <a:off x="277401" y="297189"/>
            <a:ext cx="8034391" cy="523220"/>
          </a:xfrm>
          <a:prstGeom prst="rect">
            <a:avLst/>
          </a:prstGeom>
          <a:noFill/>
        </p:spPr>
        <p:txBody>
          <a:bodyPr wrap="square" rtlCol="0">
            <a:spAutoFit/>
          </a:bodyPr>
          <a:lstStyle/>
          <a:p>
            <a:r>
              <a:rPr lang="en-IN" sz="2800" b="1" dirty="0"/>
              <a:t>How data can help businesses</a:t>
            </a:r>
          </a:p>
        </p:txBody>
      </p:sp>
      <p:sp>
        <p:nvSpPr>
          <p:cNvPr id="3" name="TextBox 2">
            <a:extLst>
              <a:ext uri="{FF2B5EF4-FFF2-40B4-BE49-F238E27FC236}">
                <a16:creationId xmlns:a16="http://schemas.microsoft.com/office/drawing/2014/main" id="{0AD85B8B-0647-D8F9-0C60-E35C488DCA49}"/>
              </a:ext>
            </a:extLst>
          </p:cNvPr>
          <p:cNvSpPr txBox="1"/>
          <p:nvPr/>
        </p:nvSpPr>
        <p:spPr>
          <a:xfrm>
            <a:off x="380143" y="1017141"/>
            <a:ext cx="11168009" cy="5016758"/>
          </a:xfrm>
          <a:prstGeom prst="rect">
            <a:avLst/>
          </a:prstGeom>
          <a:noFill/>
        </p:spPr>
        <p:txBody>
          <a:bodyPr wrap="square" rtlCol="0">
            <a:spAutoFit/>
          </a:bodyPr>
          <a:lstStyle/>
          <a:p>
            <a:pPr marL="457200" indent="-457200">
              <a:buFont typeface="+mj-lt"/>
              <a:buAutoNum type="arabicParenR"/>
            </a:pPr>
            <a:r>
              <a:rPr lang="en-US" sz="2000" b="1" u="sng" dirty="0"/>
              <a:t>Healthcare Providers</a:t>
            </a:r>
            <a:r>
              <a:rPr lang="en-US" sz="2000" dirty="0"/>
              <a:t>: Hospitals and clinics can use these models to assess the risk of heart disease in patients during routine check-ups. This can lead to early detection and intervention, ultimately improving patient outcomes and reducing healthcare costs.</a:t>
            </a:r>
          </a:p>
          <a:p>
            <a:pPr marL="457200" indent="-457200">
              <a:buFont typeface="+mj-lt"/>
              <a:buAutoNum type="arabicParenR"/>
            </a:pPr>
            <a:endParaRPr lang="en-US" sz="2000" dirty="0"/>
          </a:p>
          <a:p>
            <a:pPr marL="457200" indent="-457200">
              <a:buFont typeface="+mj-lt"/>
              <a:buAutoNum type="arabicParenR"/>
            </a:pPr>
            <a:r>
              <a:rPr lang="en-US" sz="2000" b="1" u="sng" dirty="0"/>
              <a:t>Insurance Companies</a:t>
            </a:r>
            <a:r>
              <a:rPr lang="en-US" sz="2000" dirty="0"/>
              <a:t>: Insurance companies can utilize these models to assess the risk of heart disease in their policyholders. By identifying high-risk individuals, they can offer targeted interventions or wellness programs to mitigate the risk and reduce claims.</a:t>
            </a:r>
          </a:p>
          <a:p>
            <a:pPr marL="457200" indent="-457200">
              <a:buFont typeface="+mj-lt"/>
              <a:buAutoNum type="arabicParenR"/>
            </a:pPr>
            <a:endParaRPr lang="en-US" sz="2000" dirty="0"/>
          </a:p>
          <a:p>
            <a:pPr marL="457200" indent="-457200">
              <a:buFont typeface="+mj-lt"/>
              <a:buAutoNum type="arabicParenR"/>
            </a:pPr>
            <a:r>
              <a:rPr lang="en-US" sz="2000" b="1" u="sng" dirty="0"/>
              <a:t>Pharmaceutical Companies</a:t>
            </a:r>
            <a:r>
              <a:rPr lang="en-US" sz="2000" dirty="0"/>
              <a:t>: Pharmaceutical companies can use predictive models to identify potential candidates for clinical trials of new drugs aimed at preventing or treating heart disease. This can streamline the drug development process and bring new treatments to market more efficiently.</a:t>
            </a:r>
          </a:p>
          <a:p>
            <a:pPr marL="457200" indent="-457200">
              <a:buFont typeface="+mj-lt"/>
              <a:buAutoNum type="arabicParenR"/>
            </a:pPr>
            <a:endParaRPr lang="en-US" sz="2000" dirty="0"/>
          </a:p>
          <a:p>
            <a:pPr marL="457200" indent="-457200">
              <a:buFont typeface="+mj-lt"/>
              <a:buAutoNum type="arabicParenR"/>
            </a:pPr>
            <a:r>
              <a:rPr lang="en-US" sz="2000" b="1" u="sng" dirty="0" err="1"/>
              <a:t>Healthtech</a:t>
            </a:r>
            <a:r>
              <a:rPr lang="en-US" sz="2000" b="1" u="sng" dirty="0"/>
              <a:t> Startups</a:t>
            </a:r>
            <a:r>
              <a:rPr lang="en-US" sz="2000" dirty="0"/>
              <a:t>: Startups focused on digital health and wellness can develop applications or wearable devices that utilize heart disease prediction models to provide personalized health recommendations to users. This can empower individuals to take proactive steps toward preventing heart disease.</a:t>
            </a:r>
            <a:endParaRPr lang="en-IN" sz="2000" dirty="0"/>
          </a:p>
        </p:txBody>
      </p:sp>
    </p:spTree>
    <p:extLst>
      <p:ext uri="{BB962C8B-B14F-4D97-AF65-F5344CB8AC3E}">
        <p14:creationId xmlns:p14="http://schemas.microsoft.com/office/powerpoint/2010/main" val="3270007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026E1-DA2F-CCBE-6F88-87B41E2C6DE3}"/>
              </a:ext>
            </a:extLst>
          </p:cNvPr>
          <p:cNvPicPr>
            <a:picLocks noChangeAspect="1"/>
          </p:cNvPicPr>
          <p:nvPr/>
        </p:nvPicPr>
        <p:blipFill rotWithShape="1">
          <a:blip r:embed="rId2">
            <a:extLst>
              <a:ext uri="{28A0092B-C50C-407E-A947-70E740481C1C}">
                <a14:useLocalDpi xmlns:a14="http://schemas.microsoft.com/office/drawing/2010/main" val="0"/>
              </a:ext>
            </a:extLst>
          </a:blip>
          <a:srcRect l="7920" t="37018" r="37135" b="38209"/>
          <a:stretch/>
        </p:blipFill>
        <p:spPr>
          <a:xfrm>
            <a:off x="277401" y="991457"/>
            <a:ext cx="6698751" cy="1602768"/>
          </a:xfrm>
          <a:prstGeom prst="rect">
            <a:avLst/>
          </a:prstGeom>
          <a:ln>
            <a:solidFill>
              <a:schemeClr val="tx1"/>
            </a:solidFill>
          </a:ln>
        </p:spPr>
      </p:pic>
      <p:sp>
        <p:nvSpPr>
          <p:cNvPr id="2" name="TextBox 1">
            <a:extLst>
              <a:ext uri="{FF2B5EF4-FFF2-40B4-BE49-F238E27FC236}">
                <a16:creationId xmlns:a16="http://schemas.microsoft.com/office/drawing/2014/main" id="{56DFD83B-3306-712A-4A0D-5486FCF87B7E}"/>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Coefficients</a:t>
            </a:r>
            <a:endParaRPr lang="en-IN" sz="2800" b="1" dirty="0"/>
          </a:p>
        </p:txBody>
      </p:sp>
      <p:pic>
        <p:nvPicPr>
          <p:cNvPr id="5" name="Picture 4">
            <a:extLst>
              <a:ext uri="{FF2B5EF4-FFF2-40B4-BE49-F238E27FC236}">
                <a16:creationId xmlns:a16="http://schemas.microsoft.com/office/drawing/2014/main" id="{94F55A32-83E6-039D-09FD-37F5C3C10F60}"/>
              </a:ext>
            </a:extLst>
          </p:cNvPr>
          <p:cNvPicPr>
            <a:picLocks noChangeAspect="1"/>
          </p:cNvPicPr>
          <p:nvPr/>
        </p:nvPicPr>
        <p:blipFill rotWithShape="1">
          <a:blip r:embed="rId3">
            <a:extLst>
              <a:ext uri="{28A0092B-C50C-407E-A947-70E740481C1C}">
                <a14:useLocalDpi xmlns:a14="http://schemas.microsoft.com/office/drawing/2010/main" val="0"/>
              </a:ext>
            </a:extLst>
          </a:blip>
          <a:srcRect l="13988" t="35906" r="59551" b="1594"/>
          <a:stretch/>
        </p:blipFill>
        <p:spPr>
          <a:xfrm>
            <a:off x="7911102" y="991457"/>
            <a:ext cx="3226085" cy="4043642"/>
          </a:xfrm>
          <a:prstGeom prst="rect">
            <a:avLst/>
          </a:prstGeom>
          <a:ln>
            <a:solidFill>
              <a:schemeClr val="tx1"/>
            </a:solidFill>
          </a:ln>
        </p:spPr>
      </p:pic>
      <p:pic>
        <p:nvPicPr>
          <p:cNvPr id="7" name="Picture 6">
            <a:extLst>
              <a:ext uri="{FF2B5EF4-FFF2-40B4-BE49-F238E27FC236}">
                <a16:creationId xmlns:a16="http://schemas.microsoft.com/office/drawing/2014/main" id="{698890BE-AA40-B253-4574-0896CADF148C}"/>
              </a:ext>
            </a:extLst>
          </p:cNvPr>
          <p:cNvPicPr>
            <a:picLocks noChangeAspect="1"/>
          </p:cNvPicPr>
          <p:nvPr/>
        </p:nvPicPr>
        <p:blipFill rotWithShape="1">
          <a:blip r:embed="rId4">
            <a:extLst>
              <a:ext uri="{28A0092B-C50C-407E-A947-70E740481C1C}">
                <a14:useLocalDpi xmlns:a14="http://schemas.microsoft.com/office/drawing/2010/main" val="0"/>
              </a:ext>
            </a:extLst>
          </a:blip>
          <a:srcRect l="12107" t="65790" r="59561" b="17378"/>
          <a:stretch/>
        </p:blipFill>
        <p:spPr>
          <a:xfrm>
            <a:off x="7911102" y="5035099"/>
            <a:ext cx="3226085" cy="1089061"/>
          </a:xfrm>
          <a:prstGeom prst="rect">
            <a:avLst/>
          </a:prstGeom>
          <a:ln>
            <a:solidFill>
              <a:schemeClr val="tx1"/>
            </a:solidFill>
          </a:ln>
        </p:spPr>
      </p:pic>
      <p:sp>
        <p:nvSpPr>
          <p:cNvPr id="9" name="TextBox 8">
            <a:extLst>
              <a:ext uri="{FF2B5EF4-FFF2-40B4-BE49-F238E27FC236}">
                <a16:creationId xmlns:a16="http://schemas.microsoft.com/office/drawing/2014/main" id="{6ABF3E32-644C-F686-F04E-000FF2BB1817}"/>
              </a:ext>
            </a:extLst>
          </p:cNvPr>
          <p:cNvSpPr txBox="1"/>
          <p:nvPr/>
        </p:nvSpPr>
        <p:spPr>
          <a:xfrm>
            <a:off x="277400" y="2861823"/>
            <a:ext cx="6698751" cy="707886"/>
          </a:xfrm>
          <a:prstGeom prst="rect">
            <a:avLst/>
          </a:prstGeom>
          <a:noFill/>
        </p:spPr>
        <p:txBody>
          <a:bodyPr wrap="square">
            <a:spAutoFit/>
          </a:bodyPr>
          <a:lstStyle/>
          <a:p>
            <a:r>
              <a:rPr lang="en-IN" sz="2000" dirty="0"/>
              <a:t>Linear Regression calculates the total outcome by summing up the weighted sum of the different features.</a:t>
            </a:r>
          </a:p>
        </p:txBody>
      </p:sp>
    </p:spTree>
    <p:extLst>
      <p:ext uri="{BB962C8B-B14F-4D97-AF65-F5344CB8AC3E}">
        <p14:creationId xmlns:p14="http://schemas.microsoft.com/office/powerpoint/2010/main" val="4207281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460E99-BB69-7024-7620-9FBAAD6BBBA0}"/>
              </a:ext>
            </a:extLst>
          </p:cNvPr>
          <p:cNvSpPr txBox="1"/>
          <p:nvPr/>
        </p:nvSpPr>
        <p:spPr>
          <a:xfrm>
            <a:off x="277401" y="275879"/>
            <a:ext cx="8034391" cy="430887"/>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Random Forest Classifier</a:t>
            </a:r>
          </a:p>
        </p:txBody>
      </p:sp>
      <p:pic>
        <p:nvPicPr>
          <p:cNvPr id="4" name="Picture 3">
            <a:extLst>
              <a:ext uri="{FF2B5EF4-FFF2-40B4-BE49-F238E27FC236}">
                <a16:creationId xmlns:a16="http://schemas.microsoft.com/office/drawing/2014/main" id="{3AC7AEE8-A230-D7F8-56EF-8BE29EC17E49}"/>
              </a:ext>
            </a:extLst>
          </p:cNvPr>
          <p:cNvPicPr>
            <a:picLocks noChangeAspect="1"/>
          </p:cNvPicPr>
          <p:nvPr/>
        </p:nvPicPr>
        <p:blipFill rotWithShape="1">
          <a:blip r:embed="rId2">
            <a:extLst>
              <a:ext uri="{28A0092B-C50C-407E-A947-70E740481C1C}">
                <a14:useLocalDpi xmlns:a14="http://schemas.microsoft.com/office/drawing/2010/main" val="0"/>
              </a:ext>
            </a:extLst>
          </a:blip>
          <a:srcRect l="6292" t="35748" r="44831" b="20265"/>
          <a:stretch/>
        </p:blipFill>
        <p:spPr>
          <a:xfrm>
            <a:off x="174660" y="2447397"/>
            <a:ext cx="5803927" cy="2771875"/>
          </a:xfrm>
          <a:prstGeom prst="rect">
            <a:avLst/>
          </a:prstGeom>
          <a:ln>
            <a:solidFill>
              <a:schemeClr val="tx1"/>
            </a:solidFill>
          </a:ln>
        </p:spPr>
      </p:pic>
      <p:pic>
        <p:nvPicPr>
          <p:cNvPr id="6" name="Picture 5">
            <a:extLst>
              <a:ext uri="{FF2B5EF4-FFF2-40B4-BE49-F238E27FC236}">
                <a16:creationId xmlns:a16="http://schemas.microsoft.com/office/drawing/2014/main" id="{D9F8CF9A-7D89-9940-7813-6D43B3CA0BE4}"/>
              </a:ext>
            </a:extLst>
          </p:cNvPr>
          <p:cNvPicPr>
            <a:picLocks noChangeAspect="1"/>
          </p:cNvPicPr>
          <p:nvPr/>
        </p:nvPicPr>
        <p:blipFill rotWithShape="1">
          <a:blip r:embed="rId3">
            <a:extLst>
              <a:ext uri="{28A0092B-C50C-407E-A947-70E740481C1C}">
                <a14:useLocalDpi xmlns:a14="http://schemas.microsoft.com/office/drawing/2010/main" val="0"/>
              </a:ext>
            </a:extLst>
          </a:blip>
          <a:srcRect l="6404" t="57344" r="51966" b="26299"/>
          <a:stretch/>
        </p:blipFill>
        <p:spPr>
          <a:xfrm>
            <a:off x="174660" y="976043"/>
            <a:ext cx="5765303" cy="1202077"/>
          </a:xfrm>
          <a:prstGeom prst="rect">
            <a:avLst/>
          </a:prstGeom>
          <a:ln>
            <a:solidFill>
              <a:schemeClr val="tx1"/>
            </a:solidFill>
          </a:ln>
        </p:spPr>
      </p:pic>
      <p:pic>
        <p:nvPicPr>
          <p:cNvPr id="29698" name="Picture 2">
            <a:extLst>
              <a:ext uri="{FF2B5EF4-FFF2-40B4-BE49-F238E27FC236}">
                <a16:creationId xmlns:a16="http://schemas.microsoft.com/office/drawing/2014/main" id="{23E6621A-9FED-CC91-028F-C2BF8AB95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090" y="976043"/>
            <a:ext cx="5190536" cy="42458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EB0927-5CCB-93A6-D46A-2F04C4450ED5}"/>
              </a:ext>
            </a:extLst>
          </p:cNvPr>
          <p:cNvSpPr txBox="1"/>
          <p:nvPr/>
        </p:nvSpPr>
        <p:spPr>
          <a:xfrm>
            <a:off x="431515" y="5528014"/>
            <a:ext cx="11283111" cy="707886"/>
          </a:xfrm>
          <a:prstGeom prst="rect">
            <a:avLst/>
          </a:prstGeom>
          <a:noFill/>
        </p:spPr>
        <p:txBody>
          <a:bodyPr wrap="square" rtlCol="0">
            <a:spAutoFit/>
          </a:bodyPr>
          <a:lstStyle/>
          <a:p>
            <a:r>
              <a:rPr lang="en-IN" sz="2000" dirty="0"/>
              <a:t>Random Forest has given accuracy of </a:t>
            </a:r>
            <a:r>
              <a:rPr lang="en-IN" sz="2000" b="1" dirty="0"/>
              <a:t>79.34</a:t>
            </a:r>
            <a:r>
              <a:rPr lang="en-IN" sz="2000" dirty="0"/>
              <a:t>% which is better than Logistic Regression. Also, the precision, recall, and F1 scores improved more than in the previous model.</a:t>
            </a:r>
          </a:p>
        </p:txBody>
      </p:sp>
    </p:spTree>
    <p:extLst>
      <p:ext uri="{BB962C8B-B14F-4D97-AF65-F5344CB8AC3E}">
        <p14:creationId xmlns:p14="http://schemas.microsoft.com/office/powerpoint/2010/main" val="2635521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E2BDA652-8DF6-B2CA-A860-732E5779D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73" y="1553136"/>
            <a:ext cx="6336326" cy="5084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0CDE1E-31AE-7F0C-01DE-1FC64EF890A5}"/>
              </a:ext>
            </a:extLst>
          </p:cNvPr>
          <p:cNvPicPr>
            <a:picLocks noChangeAspect="1"/>
          </p:cNvPicPr>
          <p:nvPr/>
        </p:nvPicPr>
        <p:blipFill rotWithShape="1">
          <a:blip r:embed="rId3">
            <a:extLst>
              <a:ext uri="{28A0092B-C50C-407E-A947-70E740481C1C}">
                <a14:useLocalDpi xmlns:a14="http://schemas.microsoft.com/office/drawing/2010/main" val="0"/>
              </a:ext>
            </a:extLst>
          </a:blip>
          <a:srcRect l="7332" t="52263" r="35786" b="35350"/>
          <a:stretch/>
        </p:blipFill>
        <p:spPr>
          <a:xfrm>
            <a:off x="382973" y="220158"/>
            <a:ext cx="9185097" cy="1061389"/>
          </a:xfrm>
          <a:prstGeom prst="rect">
            <a:avLst/>
          </a:prstGeom>
          <a:ln>
            <a:solidFill>
              <a:schemeClr val="tx1"/>
            </a:solidFill>
          </a:ln>
        </p:spPr>
      </p:pic>
    </p:spTree>
    <p:extLst>
      <p:ext uri="{BB962C8B-B14F-4D97-AF65-F5344CB8AC3E}">
        <p14:creationId xmlns:p14="http://schemas.microsoft.com/office/powerpoint/2010/main" val="3484350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218F17-075C-7EF1-447E-861600D2F158}"/>
              </a:ext>
            </a:extLst>
          </p:cNvPr>
          <p:cNvSpPr txBox="1"/>
          <p:nvPr/>
        </p:nvSpPr>
        <p:spPr>
          <a:xfrm>
            <a:off x="277401" y="275879"/>
            <a:ext cx="8034391" cy="430887"/>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Naïve Bayes</a:t>
            </a:r>
          </a:p>
        </p:txBody>
      </p:sp>
      <p:pic>
        <p:nvPicPr>
          <p:cNvPr id="6" name="Picture 5">
            <a:extLst>
              <a:ext uri="{FF2B5EF4-FFF2-40B4-BE49-F238E27FC236}">
                <a16:creationId xmlns:a16="http://schemas.microsoft.com/office/drawing/2014/main" id="{FC276E6D-2AED-51A5-3340-936144B1E660}"/>
              </a:ext>
            </a:extLst>
          </p:cNvPr>
          <p:cNvPicPr>
            <a:picLocks noChangeAspect="1"/>
          </p:cNvPicPr>
          <p:nvPr/>
        </p:nvPicPr>
        <p:blipFill rotWithShape="1">
          <a:blip r:embed="rId2">
            <a:extLst>
              <a:ext uri="{28A0092B-C50C-407E-A947-70E740481C1C}">
                <a14:useLocalDpi xmlns:a14="http://schemas.microsoft.com/office/drawing/2010/main" val="0"/>
              </a:ext>
            </a:extLst>
          </a:blip>
          <a:srcRect l="7669" t="42735" r="47078" b="24711"/>
          <a:stretch/>
        </p:blipFill>
        <p:spPr>
          <a:xfrm>
            <a:off x="277401" y="1047963"/>
            <a:ext cx="6028575" cy="2301412"/>
          </a:xfrm>
          <a:prstGeom prst="rect">
            <a:avLst/>
          </a:prstGeom>
          <a:ln>
            <a:solidFill>
              <a:schemeClr val="tx1"/>
            </a:solidFill>
          </a:ln>
        </p:spPr>
      </p:pic>
      <p:pic>
        <p:nvPicPr>
          <p:cNvPr id="32770" name="Picture 2">
            <a:extLst>
              <a:ext uri="{FF2B5EF4-FFF2-40B4-BE49-F238E27FC236}">
                <a16:creationId xmlns:a16="http://schemas.microsoft.com/office/drawing/2014/main" id="{883F8826-0223-B39E-B49D-4D89653D6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234" y="1047963"/>
            <a:ext cx="5343457" cy="46850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1886EA-91DA-2CC7-54AC-E2DD3A6460DD}"/>
              </a:ext>
            </a:extLst>
          </p:cNvPr>
          <p:cNvPicPr>
            <a:picLocks noChangeAspect="1"/>
          </p:cNvPicPr>
          <p:nvPr/>
        </p:nvPicPr>
        <p:blipFill rotWithShape="1">
          <a:blip r:embed="rId4">
            <a:extLst>
              <a:ext uri="{28A0092B-C50C-407E-A947-70E740481C1C}">
                <a14:useLocalDpi xmlns:a14="http://schemas.microsoft.com/office/drawing/2010/main" val="0"/>
              </a:ext>
            </a:extLst>
          </a:blip>
          <a:srcRect l="6236" t="42894" r="43287" b="23792"/>
          <a:stretch/>
        </p:blipFill>
        <p:spPr>
          <a:xfrm>
            <a:off x="277401" y="3595539"/>
            <a:ext cx="6028575" cy="2137441"/>
          </a:xfrm>
          <a:prstGeom prst="rect">
            <a:avLst/>
          </a:prstGeom>
          <a:ln>
            <a:solidFill>
              <a:schemeClr val="tx1"/>
            </a:solidFill>
          </a:ln>
        </p:spPr>
      </p:pic>
      <p:sp>
        <p:nvSpPr>
          <p:cNvPr id="9" name="TextBox 8">
            <a:extLst>
              <a:ext uri="{FF2B5EF4-FFF2-40B4-BE49-F238E27FC236}">
                <a16:creationId xmlns:a16="http://schemas.microsoft.com/office/drawing/2014/main" id="{2EA4C453-CF79-92F2-8E7D-E4D4DA8EE1EA}"/>
              </a:ext>
            </a:extLst>
          </p:cNvPr>
          <p:cNvSpPr txBox="1"/>
          <p:nvPr/>
        </p:nvSpPr>
        <p:spPr>
          <a:xfrm>
            <a:off x="277401" y="5979144"/>
            <a:ext cx="11283111" cy="707886"/>
          </a:xfrm>
          <a:prstGeom prst="rect">
            <a:avLst/>
          </a:prstGeom>
          <a:noFill/>
        </p:spPr>
        <p:txBody>
          <a:bodyPr wrap="square" rtlCol="0">
            <a:spAutoFit/>
          </a:bodyPr>
          <a:lstStyle/>
          <a:p>
            <a:r>
              <a:rPr lang="en-IN" sz="2000" dirty="0"/>
              <a:t>Naïve Bayes has given an accuracy of </a:t>
            </a:r>
            <a:r>
              <a:rPr lang="en-IN" sz="2000" b="1" dirty="0"/>
              <a:t>77.7</a:t>
            </a:r>
            <a:r>
              <a:rPr lang="en-IN" sz="2000" dirty="0"/>
              <a:t>% which is the same as Logistic Regression. Also, the precision, recall, and F1 scores have improved in this model.</a:t>
            </a:r>
          </a:p>
        </p:txBody>
      </p:sp>
    </p:spTree>
    <p:extLst>
      <p:ext uri="{BB962C8B-B14F-4D97-AF65-F5344CB8AC3E}">
        <p14:creationId xmlns:p14="http://schemas.microsoft.com/office/powerpoint/2010/main" val="359603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751A68-67DE-6BF3-E1FA-21C28A8EAE78}"/>
              </a:ext>
            </a:extLst>
          </p:cNvPr>
          <p:cNvPicPr>
            <a:picLocks noChangeAspect="1"/>
          </p:cNvPicPr>
          <p:nvPr/>
        </p:nvPicPr>
        <p:blipFill rotWithShape="1">
          <a:blip r:embed="rId2">
            <a:extLst>
              <a:ext uri="{28A0092B-C50C-407E-A947-70E740481C1C}">
                <a14:useLocalDpi xmlns:a14="http://schemas.microsoft.com/office/drawing/2010/main" val="0"/>
              </a:ext>
            </a:extLst>
          </a:blip>
          <a:srcRect l="8005" t="48134" r="38315" b="39639"/>
          <a:stretch/>
        </p:blipFill>
        <p:spPr>
          <a:xfrm>
            <a:off x="452063" y="246580"/>
            <a:ext cx="7952198" cy="961254"/>
          </a:xfrm>
          <a:prstGeom prst="rect">
            <a:avLst/>
          </a:prstGeom>
          <a:ln>
            <a:solidFill>
              <a:schemeClr val="tx1"/>
            </a:solidFill>
          </a:ln>
        </p:spPr>
      </p:pic>
      <p:pic>
        <p:nvPicPr>
          <p:cNvPr id="33794" name="Picture 2">
            <a:extLst>
              <a:ext uri="{FF2B5EF4-FFF2-40B4-BE49-F238E27FC236}">
                <a16:creationId xmlns:a16="http://schemas.microsoft.com/office/drawing/2014/main" id="{B3D50E9A-C5E5-2B1A-FDBB-3B062BC03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3" y="1495630"/>
            <a:ext cx="6375061" cy="51157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78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7EB2B5-DE4B-3437-6F4F-68BB315C08C4}"/>
              </a:ext>
            </a:extLst>
          </p:cNvPr>
          <p:cNvSpPr txBox="1"/>
          <p:nvPr/>
        </p:nvSpPr>
        <p:spPr>
          <a:xfrm>
            <a:off x="277401" y="275879"/>
            <a:ext cx="8034391" cy="430887"/>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Gradient Boosting Classifier</a:t>
            </a:r>
          </a:p>
        </p:txBody>
      </p:sp>
      <p:pic>
        <p:nvPicPr>
          <p:cNvPr id="6" name="Picture 5">
            <a:extLst>
              <a:ext uri="{FF2B5EF4-FFF2-40B4-BE49-F238E27FC236}">
                <a16:creationId xmlns:a16="http://schemas.microsoft.com/office/drawing/2014/main" id="{55458418-0D98-8C3C-F66D-51FCD435523D}"/>
              </a:ext>
            </a:extLst>
          </p:cNvPr>
          <p:cNvPicPr>
            <a:picLocks noChangeAspect="1"/>
          </p:cNvPicPr>
          <p:nvPr/>
        </p:nvPicPr>
        <p:blipFill rotWithShape="1">
          <a:blip r:embed="rId2">
            <a:extLst>
              <a:ext uri="{28A0092B-C50C-407E-A947-70E740481C1C}">
                <a14:useLocalDpi xmlns:a14="http://schemas.microsoft.com/office/drawing/2010/main" val="0"/>
              </a:ext>
            </a:extLst>
          </a:blip>
          <a:srcRect l="6994" t="41464" r="50000" b="30269"/>
          <a:stretch/>
        </p:blipFill>
        <p:spPr>
          <a:xfrm>
            <a:off x="544530" y="960561"/>
            <a:ext cx="5260370" cy="1834773"/>
          </a:xfrm>
          <a:prstGeom prst="rect">
            <a:avLst/>
          </a:prstGeom>
          <a:ln>
            <a:solidFill>
              <a:schemeClr val="tx1"/>
            </a:solidFill>
          </a:ln>
        </p:spPr>
      </p:pic>
      <p:pic>
        <p:nvPicPr>
          <p:cNvPr id="34818" name="Picture 2">
            <a:extLst>
              <a:ext uri="{FF2B5EF4-FFF2-40B4-BE49-F238E27FC236}">
                <a16:creationId xmlns:a16="http://schemas.microsoft.com/office/drawing/2014/main" id="{F79D44CA-0CEA-87AA-0468-1CD219A23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519" y="960561"/>
            <a:ext cx="4721564" cy="40862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2E5E38F-9355-6B6C-65CB-9C4A56DFBD84}"/>
              </a:ext>
            </a:extLst>
          </p:cNvPr>
          <p:cNvPicPr>
            <a:picLocks noChangeAspect="1"/>
          </p:cNvPicPr>
          <p:nvPr/>
        </p:nvPicPr>
        <p:blipFill rotWithShape="1">
          <a:blip r:embed="rId4">
            <a:extLst>
              <a:ext uri="{28A0092B-C50C-407E-A947-70E740481C1C}">
                <a14:useLocalDpi xmlns:a14="http://schemas.microsoft.com/office/drawing/2010/main" val="0"/>
              </a:ext>
            </a:extLst>
          </a:blip>
          <a:srcRect l="7669" t="53375" r="46826" b="13039"/>
          <a:stretch/>
        </p:blipFill>
        <p:spPr>
          <a:xfrm>
            <a:off x="544531" y="3062021"/>
            <a:ext cx="5260370" cy="2001291"/>
          </a:xfrm>
          <a:prstGeom prst="rect">
            <a:avLst/>
          </a:prstGeom>
          <a:ln>
            <a:solidFill>
              <a:schemeClr val="tx1"/>
            </a:solidFill>
          </a:ln>
        </p:spPr>
      </p:pic>
      <p:sp>
        <p:nvSpPr>
          <p:cNvPr id="9" name="TextBox 8">
            <a:extLst>
              <a:ext uri="{FF2B5EF4-FFF2-40B4-BE49-F238E27FC236}">
                <a16:creationId xmlns:a16="http://schemas.microsoft.com/office/drawing/2014/main" id="{43629CCF-77D8-E793-4480-D6E4B7C8BF70}"/>
              </a:ext>
            </a:extLst>
          </p:cNvPr>
          <p:cNvSpPr txBox="1"/>
          <p:nvPr/>
        </p:nvSpPr>
        <p:spPr>
          <a:xfrm>
            <a:off x="380142" y="5430480"/>
            <a:ext cx="11283111" cy="707886"/>
          </a:xfrm>
          <a:prstGeom prst="rect">
            <a:avLst/>
          </a:prstGeom>
          <a:noFill/>
        </p:spPr>
        <p:txBody>
          <a:bodyPr wrap="square" rtlCol="0">
            <a:spAutoFit/>
          </a:bodyPr>
          <a:lstStyle/>
          <a:p>
            <a:r>
              <a:rPr lang="en-IN" sz="2000" dirty="0"/>
              <a:t>Gradient Boosting has performed better than all models till now with an accuracy of </a:t>
            </a:r>
            <a:r>
              <a:rPr lang="en-IN" sz="2000" b="1" dirty="0"/>
              <a:t>80.43</a:t>
            </a:r>
            <a:r>
              <a:rPr lang="en-IN" sz="2000" dirty="0"/>
              <a:t>%. Also, the model can classify the whether disease is present or not more accurately.</a:t>
            </a:r>
          </a:p>
        </p:txBody>
      </p:sp>
    </p:spTree>
    <p:extLst>
      <p:ext uri="{BB962C8B-B14F-4D97-AF65-F5344CB8AC3E}">
        <p14:creationId xmlns:p14="http://schemas.microsoft.com/office/powerpoint/2010/main" val="1762184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FDEA2-DAD0-1506-6EC6-6D9D13BD57AD}"/>
              </a:ext>
            </a:extLst>
          </p:cNvPr>
          <p:cNvPicPr>
            <a:picLocks noChangeAspect="1"/>
          </p:cNvPicPr>
          <p:nvPr/>
        </p:nvPicPr>
        <p:blipFill rotWithShape="1">
          <a:blip r:embed="rId2">
            <a:extLst>
              <a:ext uri="{28A0092B-C50C-407E-A947-70E740481C1C}">
                <a14:useLocalDpi xmlns:a14="http://schemas.microsoft.com/office/drawing/2010/main" val="0"/>
              </a:ext>
            </a:extLst>
          </a:blip>
          <a:srcRect l="7247" t="60362" r="33595" b="27093"/>
          <a:stretch/>
        </p:blipFill>
        <p:spPr>
          <a:xfrm>
            <a:off x="534258" y="328772"/>
            <a:ext cx="8178228" cy="920341"/>
          </a:xfrm>
          <a:prstGeom prst="rect">
            <a:avLst/>
          </a:prstGeom>
          <a:ln>
            <a:solidFill>
              <a:schemeClr val="tx1"/>
            </a:solidFill>
          </a:ln>
        </p:spPr>
      </p:pic>
      <p:pic>
        <p:nvPicPr>
          <p:cNvPr id="35842" name="Picture 2">
            <a:extLst>
              <a:ext uri="{FF2B5EF4-FFF2-40B4-BE49-F238E27FC236}">
                <a16:creationId xmlns:a16="http://schemas.microsoft.com/office/drawing/2014/main" id="{30FBC5F0-5159-E79B-D3DC-FBF4A7B7D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8" y="1596365"/>
            <a:ext cx="6339154" cy="50869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99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8AFD3-48EF-975C-0CB7-64CAE90C280A}"/>
              </a:ext>
            </a:extLst>
          </p:cNvPr>
          <p:cNvSpPr txBox="1"/>
          <p:nvPr/>
        </p:nvSpPr>
        <p:spPr>
          <a:xfrm>
            <a:off x="277401" y="275879"/>
            <a:ext cx="8034391" cy="430887"/>
          </a:xfrm>
          <a:prstGeom prst="rect">
            <a:avLst/>
          </a:prstGeom>
          <a:noFill/>
        </p:spPr>
        <p:txBody>
          <a:bodyPr wrap="square" rtlCol="0">
            <a:spAutoFit/>
          </a:bodyPr>
          <a:lstStyle/>
          <a:p>
            <a:r>
              <a:rPr lang="en-IN" sz="2200" b="1" dirty="0" err="1">
                <a:latin typeface="Arial" panose="020B0604020202020204" pitchFamily="34" charset="0"/>
                <a:cs typeface="Arial" panose="020B0604020202020204" pitchFamily="34" charset="0"/>
              </a:rPr>
              <a:t>XGBoost</a:t>
            </a:r>
            <a:r>
              <a:rPr lang="en-IN" sz="2200" b="1" dirty="0">
                <a:latin typeface="Arial" panose="020B0604020202020204" pitchFamily="34" charset="0"/>
                <a:cs typeface="Arial" panose="020B0604020202020204" pitchFamily="34" charset="0"/>
              </a:rPr>
              <a:t> Classifier</a:t>
            </a:r>
          </a:p>
        </p:txBody>
      </p:sp>
      <p:pic>
        <p:nvPicPr>
          <p:cNvPr id="4" name="Picture 3">
            <a:extLst>
              <a:ext uri="{FF2B5EF4-FFF2-40B4-BE49-F238E27FC236}">
                <a16:creationId xmlns:a16="http://schemas.microsoft.com/office/drawing/2014/main" id="{11C18062-68FD-B4C0-226D-469F5A2317E0}"/>
              </a:ext>
            </a:extLst>
          </p:cNvPr>
          <p:cNvPicPr>
            <a:picLocks noChangeAspect="1"/>
          </p:cNvPicPr>
          <p:nvPr/>
        </p:nvPicPr>
        <p:blipFill rotWithShape="1">
          <a:blip r:embed="rId2">
            <a:extLst>
              <a:ext uri="{28A0092B-C50C-407E-A947-70E740481C1C}">
                <a14:useLocalDpi xmlns:a14="http://schemas.microsoft.com/office/drawing/2010/main" val="0"/>
              </a:ext>
            </a:extLst>
          </a:blip>
          <a:srcRect l="5646" t="48750" r="51714" b="24873"/>
          <a:stretch/>
        </p:blipFill>
        <p:spPr>
          <a:xfrm>
            <a:off x="453185" y="996593"/>
            <a:ext cx="5856270" cy="1898079"/>
          </a:xfrm>
          <a:prstGeom prst="rect">
            <a:avLst/>
          </a:prstGeom>
          <a:ln>
            <a:solidFill>
              <a:schemeClr val="tx1"/>
            </a:solidFill>
          </a:ln>
        </p:spPr>
      </p:pic>
      <p:pic>
        <p:nvPicPr>
          <p:cNvPr id="36866" name="Picture 2">
            <a:extLst>
              <a:ext uri="{FF2B5EF4-FFF2-40B4-BE49-F238E27FC236}">
                <a16:creationId xmlns:a16="http://schemas.microsoft.com/office/drawing/2014/main" id="{729F2BB1-3718-78E4-894D-1C9FC5165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34" y="996593"/>
            <a:ext cx="4792781" cy="41929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D68390-721D-A482-2DA0-0AA3F478DF83}"/>
              </a:ext>
            </a:extLst>
          </p:cNvPr>
          <p:cNvPicPr>
            <a:picLocks noChangeAspect="1"/>
          </p:cNvPicPr>
          <p:nvPr/>
        </p:nvPicPr>
        <p:blipFill rotWithShape="1">
          <a:blip r:embed="rId4">
            <a:extLst>
              <a:ext uri="{28A0092B-C50C-407E-A947-70E740481C1C}">
                <a14:useLocalDpi xmlns:a14="http://schemas.microsoft.com/office/drawing/2010/main" val="0"/>
              </a:ext>
            </a:extLst>
          </a:blip>
          <a:srcRect l="7416" t="52422" r="44551" b="15944"/>
          <a:stretch/>
        </p:blipFill>
        <p:spPr>
          <a:xfrm>
            <a:off x="453185" y="3142817"/>
            <a:ext cx="5856270" cy="2046709"/>
          </a:xfrm>
          <a:prstGeom prst="rect">
            <a:avLst/>
          </a:prstGeom>
          <a:ln>
            <a:solidFill>
              <a:schemeClr val="tx1"/>
            </a:solidFill>
          </a:ln>
        </p:spPr>
      </p:pic>
      <p:sp>
        <p:nvSpPr>
          <p:cNvPr id="7" name="TextBox 6">
            <a:extLst>
              <a:ext uri="{FF2B5EF4-FFF2-40B4-BE49-F238E27FC236}">
                <a16:creationId xmlns:a16="http://schemas.microsoft.com/office/drawing/2014/main" id="{221AB353-A040-ABCD-A9BD-D77126C19CE9}"/>
              </a:ext>
            </a:extLst>
          </p:cNvPr>
          <p:cNvSpPr txBox="1"/>
          <p:nvPr/>
        </p:nvSpPr>
        <p:spPr>
          <a:xfrm>
            <a:off x="380142" y="5430480"/>
            <a:ext cx="11283111" cy="707886"/>
          </a:xfrm>
          <a:prstGeom prst="rect">
            <a:avLst/>
          </a:prstGeom>
          <a:noFill/>
        </p:spPr>
        <p:txBody>
          <a:bodyPr wrap="square" rtlCol="0">
            <a:spAutoFit/>
          </a:bodyPr>
          <a:lstStyle/>
          <a:p>
            <a:r>
              <a:rPr lang="en-IN" sz="2000" dirty="0"/>
              <a:t>After applying the </a:t>
            </a:r>
            <a:r>
              <a:rPr lang="en-IN" sz="2000" dirty="0" err="1"/>
              <a:t>Xgboost</a:t>
            </a:r>
            <a:r>
              <a:rPr lang="en-IN" sz="2000" dirty="0"/>
              <a:t> classifier the confusion matrix True positive and True Negative has increased from the previous model.</a:t>
            </a:r>
          </a:p>
        </p:txBody>
      </p:sp>
    </p:spTree>
    <p:extLst>
      <p:ext uri="{BB962C8B-B14F-4D97-AF65-F5344CB8AC3E}">
        <p14:creationId xmlns:p14="http://schemas.microsoft.com/office/powerpoint/2010/main" val="1390855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13836-1F8B-B1E1-9203-C1FFE3080117}"/>
              </a:ext>
            </a:extLst>
          </p:cNvPr>
          <p:cNvPicPr>
            <a:picLocks noChangeAspect="1"/>
          </p:cNvPicPr>
          <p:nvPr/>
        </p:nvPicPr>
        <p:blipFill rotWithShape="1">
          <a:blip r:embed="rId2">
            <a:extLst>
              <a:ext uri="{28A0092B-C50C-407E-A947-70E740481C1C}">
                <a14:useLocalDpi xmlns:a14="http://schemas.microsoft.com/office/drawing/2010/main" val="0"/>
              </a:ext>
            </a:extLst>
          </a:blip>
          <a:srcRect l="8006" t="36859" r="34269" b="52025"/>
          <a:stretch/>
        </p:blipFill>
        <p:spPr>
          <a:xfrm>
            <a:off x="616448" y="359595"/>
            <a:ext cx="8620019" cy="880877"/>
          </a:xfrm>
          <a:prstGeom prst="rect">
            <a:avLst/>
          </a:prstGeom>
          <a:ln>
            <a:solidFill>
              <a:schemeClr val="tx1"/>
            </a:solidFill>
          </a:ln>
        </p:spPr>
      </p:pic>
      <p:pic>
        <p:nvPicPr>
          <p:cNvPr id="37890" name="Picture 2">
            <a:extLst>
              <a:ext uri="{FF2B5EF4-FFF2-40B4-BE49-F238E27FC236}">
                <a16:creationId xmlns:a16="http://schemas.microsoft.com/office/drawing/2014/main" id="{6558D27F-E06B-DC31-2378-217F97D74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48" y="1580553"/>
            <a:ext cx="6287786" cy="50457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68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CB6435-99DF-D20E-3AFC-28B018468CD2}"/>
              </a:ext>
            </a:extLst>
          </p:cNvPr>
          <p:cNvSpPr txBox="1"/>
          <p:nvPr/>
        </p:nvSpPr>
        <p:spPr>
          <a:xfrm>
            <a:off x="277401" y="275879"/>
            <a:ext cx="8034391" cy="430887"/>
          </a:xfrm>
          <a:prstGeom prst="rect">
            <a:avLst/>
          </a:prstGeom>
          <a:noFill/>
        </p:spPr>
        <p:txBody>
          <a:bodyPr wrap="square" rtlCol="0">
            <a:spAutoFit/>
          </a:bodyPr>
          <a:lstStyle/>
          <a:p>
            <a:r>
              <a:rPr lang="en-IN" sz="2200" b="1" dirty="0" err="1">
                <a:latin typeface="Arial" panose="020B0604020202020204" pitchFamily="34" charset="0"/>
                <a:cs typeface="Arial" panose="020B0604020202020204" pitchFamily="34" charset="0"/>
              </a:rPr>
              <a:t>LightGBM</a:t>
            </a:r>
            <a:endParaRPr lang="en-IN" sz="2200" b="1" dirty="0">
              <a:latin typeface="Arial" panose="020B0604020202020204" pitchFamily="34" charset="0"/>
              <a:cs typeface="Arial" panose="020B0604020202020204" pitchFamily="34" charset="0"/>
            </a:endParaRPr>
          </a:p>
        </p:txBody>
      </p:sp>
      <p:pic>
        <p:nvPicPr>
          <p:cNvPr id="38914" name="Picture 2">
            <a:extLst>
              <a:ext uri="{FF2B5EF4-FFF2-40B4-BE49-F238E27FC236}">
                <a16:creationId xmlns:a16="http://schemas.microsoft.com/office/drawing/2014/main" id="{8A23C79B-2611-89DE-CAC8-1B1B7A56D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642" y="846867"/>
            <a:ext cx="5573308" cy="47828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058887A-F7CB-2820-1293-9C1719DDED36}"/>
              </a:ext>
            </a:extLst>
          </p:cNvPr>
          <p:cNvPicPr>
            <a:picLocks noChangeAspect="1"/>
          </p:cNvPicPr>
          <p:nvPr/>
        </p:nvPicPr>
        <p:blipFill rotWithShape="1">
          <a:blip r:embed="rId3">
            <a:extLst>
              <a:ext uri="{28A0092B-C50C-407E-A947-70E740481C1C}">
                <a14:useLocalDpi xmlns:a14="http://schemas.microsoft.com/office/drawing/2010/main" val="0"/>
              </a:ext>
            </a:extLst>
          </a:blip>
          <a:srcRect l="7416" t="42100" r="45983" b="28681"/>
          <a:stretch/>
        </p:blipFill>
        <p:spPr>
          <a:xfrm>
            <a:off x="277401" y="4034699"/>
            <a:ext cx="5392958" cy="2192202"/>
          </a:xfrm>
          <a:prstGeom prst="rect">
            <a:avLst/>
          </a:prstGeom>
          <a:ln>
            <a:solidFill>
              <a:schemeClr val="tx1"/>
            </a:solidFill>
          </a:ln>
        </p:spPr>
      </p:pic>
      <p:pic>
        <p:nvPicPr>
          <p:cNvPr id="8" name="Picture 7">
            <a:extLst>
              <a:ext uri="{FF2B5EF4-FFF2-40B4-BE49-F238E27FC236}">
                <a16:creationId xmlns:a16="http://schemas.microsoft.com/office/drawing/2014/main" id="{A2E2E039-7416-941F-4D65-5FF28EECF620}"/>
              </a:ext>
            </a:extLst>
          </p:cNvPr>
          <p:cNvPicPr>
            <a:picLocks noChangeAspect="1"/>
          </p:cNvPicPr>
          <p:nvPr/>
        </p:nvPicPr>
        <p:blipFill rotWithShape="1">
          <a:blip r:embed="rId4">
            <a:extLst>
              <a:ext uri="{28A0092B-C50C-407E-A947-70E740481C1C}">
                <a14:useLocalDpi xmlns:a14="http://schemas.microsoft.com/office/drawing/2010/main" val="0"/>
              </a:ext>
            </a:extLst>
          </a:blip>
          <a:srcRect l="5898" t="47499" r="59495" b="32334"/>
          <a:stretch/>
        </p:blipFill>
        <p:spPr>
          <a:xfrm>
            <a:off x="277401" y="889877"/>
            <a:ext cx="5392958" cy="1514276"/>
          </a:xfrm>
          <a:prstGeom prst="rect">
            <a:avLst/>
          </a:prstGeom>
          <a:ln>
            <a:solidFill>
              <a:schemeClr val="tx1"/>
            </a:solidFill>
          </a:ln>
        </p:spPr>
      </p:pic>
      <p:pic>
        <p:nvPicPr>
          <p:cNvPr id="10" name="Picture 9">
            <a:extLst>
              <a:ext uri="{FF2B5EF4-FFF2-40B4-BE49-F238E27FC236}">
                <a16:creationId xmlns:a16="http://schemas.microsoft.com/office/drawing/2014/main" id="{C28802D6-1D03-04E4-EDE6-EB810B5E1C2A}"/>
              </a:ext>
            </a:extLst>
          </p:cNvPr>
          <p:cNvPicPr>
            <a:picLocks noChangeAspect="1"/>
          </p:cNvPicPr>
          <p:nvPr/>
        </p:nvPicPr>
        <p:blipFill rotWithShape="1">
          <a:blip r:embed="rId5">
            <a:extLst>
              <a:ext uri="{28A0092B-C50C-407E-A947-70E740481C1C}">
                <a14:useLocalDpi xmlns:a14="http://schemas.microsoft.com/office/drawing/2010/main" val="0"/>
              </a:ext>
            </a:extLst>
          </a:blip>
          <a:srcRect l="7837" t="47023" r="50000" b="34159"/>
          <a:stretch/>
        </p:blipFill>
        <p:spPr>
          <a:xfrm>
            <a:off x="277401" y="2587264"/>
            <a:ext cx="5392958" cy="1183352"/>
          </a:xfrm>
          <a:prstGeom prst="rect">
            <a:avLst/>
          </a:prstGeom>
          <a:ln>
            <a:solidFill>
              <a:schemeClr val="tx1"/>
            </a:solidFill>
          </a:ln>
        </p:spPr>
      </p:pic>
      <p:sp>
        <p:nvSpPr>
          <p:cNvPr id="11" name="TextBox 10">
            <a:extLst>
              <a:ext uri="{FF2B5EF4-FFF2-40B4-BE49-F238E27FC236}">
                <a16:creationId xmlns:a16="http://schemas.microsoft.com/office/drawing/2014/main" id="{4B7267D3-BA38-CFB3-0D9B-0E193722E167}"/>
              </a:ext>
            </a:extLst>
          </p:cNvPr>
          <p:cNvSpPr txBox="1"/>
          <p:nvPr/>
        </p:nvSpPr>
        <p:spPr>
          <a:xfrm>
            <a:off x="6096000" y="5769833"/>
            <a:ext cx="5998950" cy="969496"/>
          </a:xfrm>
          <a:prstGeom prst="rect">
            <a:avLst/>
          </a:prstGeom>
          <a:noFill/>
        </p:spPr>
        <p:txBody>
          <a:bodyPr wrap="square" rtlCol="0">
            <a:spAutoFit/>
          </a:bodyPr>
          <a:lstStyle/>
          <a:p>
            <a:r>
              <a:rPr lang="en-IN" sz="1900" dirty="0"/>
              <a:t>Here, the accuracy increased to </a:t>
            </a:r>
            <a:r>
              <a:rPr lang="en-IN" sz="1900" b="1" dirty="0"/>
              <a:t>81.52</a:t>
            </a:r>
            <a:r>
              <a:rPr lang="en-IN" sz="1900" dirty="0"/>
              <a:t>% and also the false negative and false positive decreased making the model able to classify properly.</a:t>
            </a:r>
          </a:p>
        </p:txBody>
      </p:sp>
    </p:spTree>
    <p:extLst>
      <p:ext uri="{BB962C8B-B14F-4D97-AF65-F5344CB8AC3E}">
        <p14:creationId xmlns:p14="http://schemas.microsoft.com/office/powerpoint/2010/main" val="254857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A0869-129E-C293-A134-D9DD286CEDCD}"/>
              </a:ext>
            </a:extLst>
          </p:cNvPr>
          <p:cNvSpPr txBox="1"/>
          <p:nvPr/>
        </p:nvSpPr>
        <p:spPr>
          <a:xfrm>
            <a:off x="277401" y="297189"/>
            <a:ext cx="8034391" cy="523220"/>
          </a:xfrm>
          <a:prstGeom prst="rect">
            <a:avLst/>
          </a:prstGeom>
          <a:noFill/>
        </p:spPr>
        <p:txBody>
          <a:bodyPr wrap="square" rtlCol="0">
            <a:spAutoFit/>
          </a:bodyPr>
          <a:lstStyle/>
          <a:p>
            <a:r>
              <a:rPr lang="en-IN" sz="2800" b="1" dirty="0"/>
              <a:t>Real-life Applications</a:t>
            </a:r>
          </a:p>
        </p:txBody>
      </p:sp>
      <p:sp>
        <p:nvSpPr>
          <p:cNvPr id="3" name="TextBox 2">
            <a:extLst>
              <a:ext uri="{FF2B5EF4-FFF2-40B4-BE49-F238E27FC236}">
                <a16:creationId xmlns:a16="http://schemas.microsoft.com/office/drawing/2014/main" id="{816F52F3-506F-11A6-A572-67BDDDF219AB}"/>
              </a:ext>
            </a:extLst>
          </p:cNvPr>
          <p:cNvSpPr txBox="1"/>
          <p:nvPr/>
        </p:nvSpPr>
        <p:spPr>
          <a:xfrm>
            <a:off x="380143" y="1017141"/>
            <a:ext cx="11168009" cy="4708981"/>
          </a:xfrm>
          <a:prstGeom prst="rect">
            <a:avLst/>
          </a:prstGeom>
          <a:noFill/>
        </p:spPr>
        <p:txBody>
          <a:bodyPr wrap="square" rtlCol="0">
            <a:spAutoFit/>
          </a:bodyPr>
          <a:lstStyle/>
          <a:p>
            <a:pPr marL="457200" indent="-457200">
              <a:buFont typeface="+mj-lt"/>
              <a:buAutoNum type="arabicParenR"/>
            </a:pPr>
            <a:r>
              <a:rPr lang="en-US" sz="2000" b="1" u="sng" dirty="0"/>
              <a:t>Clinical Decision Support</a:t>
            </a:r>
            <a:r>
              <a:rPr lang="en-US" sz="2000" dirty="0"/>
              <a:t>: Healthcare professionals can use these models as decision-support tools during patient consultations. By inputting patient data into the model, clinicians can obtain risk scores and recommendations for further evaluation or treatment.</a:t>
            </a:r>
          </a:p>
          <a:p>
            <a:pPr marL="457200" indent="-457200">
              <a:buFont typeface="+mj-lt"/>
              <a:buAutoNum type="arabicParenR"/>
            </a:pPr>
            <a:endParaRPr lang="en-US" sz="2000" dirty="0"/>
          </a:p>
          <a:p>
            <a:pPr marL="457200" indent="-457200">
              <a:buFont typeface="+mj-lt"/>
              <a:buAutoNum type="arabicParenR"/>
            </a:pPr>
            <a:r>
              <a:rPr lang="en-US" sz="2000" b="1" u="sng" dirty="0"/>
              <a:t>Public Health Initiatives</a:t>
            </a:r>
            <a:r>
              <a:rPr lang="en-US" sz="2000" dirty="0"/>
              <a:t>: Public health authorities can utilize predictive models to identify populations at high risk of heart disease and implement targeted prevention strategies, such as educational campaigns, screening programs, or policy interventions.</a:t>
            </a:r>
          </a:p>
          <a:p>
            <a:pPr marL="457200" indent="-457200">
              <a:buFont typeface="+mj-lt"/>
              <a:buAutoNum type="arabicParenR"/>
            </a:pPr>
            <a:endParaRPr lang="en-US" sz="2000" dirty="0"/>
          </a:p>
          <a:p>
            <a:pPr marL="457200" indent="-457200">
              <a:buFont typeface="+mj-lt"/>
              <a:buAutoNum type="arabicParenR"/>
            </a:pPr>
            <a:r>
              <a:rPr lang="en-US" sz="2000" b="1" u="sng" dirty="0"/>
              <a:t>Remote Monitoring</a:t>
            </a:r>
            <a:r>
              <a:rPr lang="en-US" sz="2000" dirty="0"/>
              <a:t>: Remote monitoring devices equipped with heart disease prediction algorithms can continuously monitor individuals at risk and alert them or their caregivers of any significant changes or warning signs, enabling timely medical intervention.</a:t>
            </a:r>
          </a:p>
          <a:p>
            <a:pPr marL="457200" indent="-457200">
              <a:buFont typeface="+mj-lt"/>
              <a:buAutoNum type="arabicParenR"/>
            </a:pPr>
            <a:endParaRPr lang="en-US" sz="2000" dirty="0"/>
          </a:p>
          <a:p>
            <a:pPr marL="457200" indent="-457200">
              <a:buFont typeface="+mj-lt"/>
              <a:buAutoNum type="arabicParenR"/>
            </a:pPr>
            <a:r>
              <a:rPr lang="en-US" sz="2000" b="1" u="sng" dirty="0"/>
              <a:t>Personalized Medicine</a:t>
            </a:r>
            <a:r>
              <a:rPr lang="en-US" sz="2000" dirty="0"/>
              <a:t>: Predictive models can facilitate the shift towards personalized medicine by enabling healthcare providers to tailor treatment plans based on an individual's risk profile and genetic predisposition to heart disease.</a:t>
            </a:r>
            <a:endParaRPr lang="en-IN" sz="2000" dirty="0"/>
          </a:p>
        </p:txBody>
      </p:sp>
    </p:spTree>
    <p:extLst>
      <p:ext uri="{BB962C8B-B14F-4D97-AF65-F5344CB8AC3E}">
        <p14:creationId xmlns:p14="http://schemas.microsoft.com/office/powerpoint/2010/main" val="2992188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4B958-EB39-C7C3-0579-D338F147ACC1}"/>
              </a:ext>
            </a:extLst>
          </p:cNvPr>
          <p:cNvPicPr>
            <a:picLocks noChangeAspect="1"/>
          </p:cNvPicPr>
          <p:nvPr/>
        </p:nvPicPr>
        <p:blipFill rotWithShape="1">
          <a:blip r:embed="rId2">
            <a:extLst>
              <a:ext uri="{28A0092B-C50C-407E-A947-70E740481C1C}">
                <a14:useLocalDpi xmlns:a14="http://schemas.microsoft.com/office/drawing/2010/main" val="0"/>
              </a:ext>
            </a:extLst>
          </a:blip>
          <a:srcRect l="7332" t="41624" r="33932" b="45672"/>
          <a:stretch/>
        </p:blipFill>
        <p:spPr>
          <a:xfrm>
            <a:off x="695325" y="287677"/>
            <a:ext cx="8846049" cy="1015328"/>
          </a:xfrm>
          <a:prstGeom prst="rect">
            <a:avLst/>
          </a:prstGeom>
          <a:ln>
            <a:solidFill>
              <a:schemeClr val="tx1"/>
            </a:solidFill>
          </a:ln>
        </p:spPr>
      </p:pic>
      <p:pic>
        <p:nvPicPr>
          <p:cNvPr id="39938" name="Picture 2">
            <a:extLst>
              <a:ext uri="{FF2B5EF4-FFF2-40B4-BE49-F238E27FC236}">
                <a16:creationId xmlns:a16="http://schemas.microsoft.com/office/drawing/2014/main" id="{FFEF5F56-0BF1-AF45-29AC-6B2CE8E6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590837"/>
            <a:ext cx="6599327" cy="50978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37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3E606A-DFE5-13ED-189D-3C85423D0D9F}"/>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Hyperparameter Tuning</a:t>
            </a:r>
            <a:endParaRPr lang="en-IN" sz="2800" b="1" dirty="0"/>
          </a:p>
        </p:txBody>
      </p:sp>
      <p:sp>
        <p:nvSpPr>
          <p:cNvPr id="4" name="TextBox 3">
            <a:extLst>
              <a:ext uri="{FF2B5EF4-FFF2-40B4-BE49-F238E27FC236}">
                <a16:creationId xmlns:a16="http://schemas.microsoft.com/office/drawing/2014/main" id="{05A2F753-C0E2-102B-1AD6-DA1251377279}"/>
              </a:ext>
            </a:extLst>
          </p:cNvPr>
          <p:cNvSpPr txBox="1"/>
          <p:nvPr/>
        </p:nvSpPr>
        <p:spPr>
          <a:xfrm>
            <a:off x="277400" y="956976"/>
            <a:ext cx="11517333" cy="1323439"/>
          </a:xfrm>
          <a:prstGeom prst="rect">
            <a:avLst/>
          </a:prstGeom>
          <a:noFill/>
        </p:spPr>
        <p:txBody>
          <a:bodyPr wrap="square">
            <a:spAutoFit/>
          </a:bodyPr>
          <a:lstStyle/>
          <a:p>
            <a:r>
              <a:rPr lang="en-US" sz="2000" b="0" i="0" dirty="0">
                <a:solidFill>
                  <a:srgbClr val="3C4043"/>
                </a:solidFill>
                <a:effectLst/>
                <a:highlight>
                  <a:srgbClr val="FFFFFF"/>
                </a:highlight>
                <a:latin typeface="Inter"/>
              </a:rPr>
              <a:t>Hyperparameters are external configurations that guide the learning process but are not learned from the data. It involves the systematic optimization of the parameters to enhance a model's performance. This process often employs techniques like grid search, exploring different combinations of hyperparameter values to find the optimal set that maximizes model accuracy or other performance metrics. </a:t>
            </a:r>
            <a:endParaRPr lang="en-IN" sz="2000" dirty="0"/>
          </a:p>
        </p:txBody>
      </p:sp>
      <p:pic>
        <p:nvPicPr>
          <p:cNvPr id="8" name="Picture 7">
            <a:extLst>
              <a:ext uri="{FF2B5EF4-FFF2-40B4-BE49-F238E27FC236}">
                <a16:creationId xmlns:a16="http://schemas.microsoft.com/office/drawing/2014/main" id="{40816915-8FAB-C129-D0F4-085690D6B24F}"/>
              </a:ext>
            </a:extLst>
          </p:cNvPr>
          <p:cNvPicPr>
            <a:picLocks noChangeAspect="1"/>
          </p:cNvPicPr>
          <p:nvPr/>
        </p:nvPicPr>
        <p:blipFill rotWithShape="1">
          <a:blip r:embed="rId2">
            <a:extLst>
              <a:ext uri="{28A0092B-C50C-407E-A947-70E740481C1C}">
                <a14:useLocalDpi xmlns:a14="http://schemas.microsoft.com/office/drawing/2010/main" val="0"/>
              </a:ext>
            </a:extLst>
          </a:blip>
          <a:srcRect l="7584" t="34358" r="31826"/>
          <a:stretch/>
        </p:blipFill>
        <p:spPr>
          <a:xfrm>
            <a:off x="349321" y="2416982"/>
            <a:ext cx="6768587" cy="3891351"/>
          </a:xfrm>
          <a:prstGeom prst="rect">
            <a:avLst/>
          </a:prstGeom>
          <a:ln>
            <a:solidFill>
              <a:schemeClr val="tx1"/>
            </a:solidFill>
          </a:ln>
        </p:spPr>
      </p:pic>
      <p:pic>
        <p:nvPicPr>
          <p:cNvPr id="10" name="Picture 9">
            <a:extLst>
              <a:ext uri="{FF2B5EF4-FFF2-40B4-BE49-F238E27FC236}">
                <a16:creationId xmlns:a16="http://schemas.microsoft.com/office/drawing/2014/main" id="{B4218F70-83BD-F380-AE20-1315ED411F9C}"/>
              </a:ext>
            </a:extLst>
          </p:cNvPr>
          <p:cNvPicPr>
            <a:picLocks noChangeAspect="1"/>
          </p:cNvPicPr>
          <p:nvPr/>
        </p:nvPicPr>
        <p:blipFill rotWithShape="1">
          <a:blip r:embed="rId3">
            <a:extLst>
              <a:ext uri="{28A0092B-C50C-407E-A947-70E740481C1C}">
                <a14:useLocalDpi xmlns:a14="http://schemas.microsoft.com/office/drawing/2010/main" val="0"/>
              </a:ext>
            </a:extLst>
          </a:blip>
          <a:srcRect l="12809" t="50000" r="44888" b="41703"/>
          <a:stretch/>
        </p:blipFill>
        <p:spPr>
          <a:xfrm>
            <a:off x="7310487" y="2416982"/>
            <a:ext cx="4606116" cy="568959"/>
          </a:xfrm>
          <a:prstGeom prst="rect">
            <a:avLst/>
          </a:prstGeom>
          <a:ln>
            <a:solidFill>
              <a:schemeClr val="tx1"/>
            </a:solidFill>
          </a:ln>
        </p:spPr>
      </p:pic>
      <p:sp>
        <p:nvSpPr>
          <p:cNvPr id="11" name="TextBox 10">
            <a:extLst>
              <a:ext uri="{FF2B5EF4-FFF2-40B4-BE49-F238E27FC236}">
                <a16:creationId xmlns:a16="http://schemas.microsoft.com/office/drawing/2014/main" id="{DACC11EF-11F5-8F92-BE1E-EDB505939067}"/>
              </a:ext>
            </a:extLst>
          </p:cNvPr>
          <p:cNvSpPr txBox="1"/>
          <p:nvPr/>
        </p:nvSpPr>
        <p:spPr>
          <a:xfrm>
            <a:off x="7479586" y="3264614"/>
            <a:ext cx="3976099" cy="1015663"/>
          </a:xfrm>
          <a:prstGeom prst="rect">
            <a:avLst/>
          </a:prstGeom>
          <a:noFill/>
        </p:spPr>
        <p:txBody>
          <a:bodyPr wrap="square" rtlCol="0">
            <a:spAutoFit/>
          </a:bodyPr>
          <a:lstStyle/>
          <a:p>
            <a:r>
              <a:rPr lang="en-IN" sz="2000" dirty="0"/>
              <a:t>The accuracy of </a:t>
            </a:r>
            <a:r>
              <a:rPr lang="en-IN" sz="2000" dirty="0" err="1"/>
              <a:t>Xgboost</a:t>
            </a:r>
            <a:r>
              <a:rPr lang="en-IN" sz="2000" dirty="0"/>
              <a:t> didn’t improve after doing hyperparameter tuning on data.</a:t>
            </a:r>
          </a:p>
        </p:txBody>
      </p:sp>
    </p:spTree>
    <p:extLst>
      <p:ext uri="{BB962C8B-B14F-4D97-AF65-F5344CB8AC3E}">
        <p14:creationId xmlns:p14="http://schemas.microsoft.com/office/powerpoint/2010/main" val="501414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1D3F50-8E2F-8526-437B-CBFCA65A3FDF}"/>
              </a:ext>
            </a:extLst>
          </p:cNvPr>
          <p:cNvPicPr>
            <a:picLocks noChangeAspect="1"/>
          </p:cNvPicPr>
          <p:nvPr/>
        </p:nvPicPr>
        <p:blipFill rotWithShape="1">
          <a:blip r:embed="rId2">
            <a:extLst>
              <a:ext uri="{28A0092B-C50C-407E-A947-70E740481C1C}">
                <a14:useLocalDpi xmlns:a14="http://schemas.microsoft.com/office/drawing/2010/main" val="0"/>
              </a:ext>
            </a:extLst>
          </a:blip>
          <a:srcRect l="7247" t="35589" r="31825"/>
          <a:stretch/>
        </p:blipFill>
        <p:spPr>
          <a:xfrm>
            <a:off x="318500" y="413521"/>
            <a:ext cx="7787810" cy="4369053"/>
          </a:xfrm>
          <a:prstGeom prst="rect">
            <a:avLst/>
          </a:prstGeom>
          <a:ln>
            <a:solidFill>
              <a:schemeClr val="tx1"/>
            </a:solidFill>
          </a:ln>
        </p:spPr>
      </p:pic>
      <p:pic>
        <p:nvPicPr>
          <p:cNvPr id="3" name="Picture 2">
            <a:extLst>
              <a:ext uri="{FF2B5EF4-FFF2-40B4-BE49-F238E27FC236}">
                <a16:creationId xmlns:a16="http://schemas.microsoft.com/office/drawing/2014/main" id="{409D436A-E59E-5DBA-3616-3042F8675324}"/>
              </a:ext>
            </a:extLst>
          </p:cNvPr>
          <p:cNvPicPr>
            <a:picLocks noChangeAspect="1"/>
          </p:cNvPicPr>
          <p:nvPr/>
        </p:nvPicPr>
        <p:blipFill rotWithShape="1">
          <a:blip r:embed="rId3">
            <a:extLst>
              <a:ext uri="{28A0092B-C50C-407E-A947-70E740481C1C}">
                <a14:useLocalDpi xmlns:a14="http://schemas.microsoft.com/office/drawing/2010/main" val="0"/>
              </a:ext>
            </a:extLst>
          </a:blip>
          <a:srcRect l="11292" t="67712" r="38146" b="26935"/>
          <a:stretch/>
        </p:blipFill>
        <p:spPr>
          <a:xfrm>
            <a:off x="318500" y="5075433"/>
            <a:ext cx="7787810" cy="585628"/>
          </a:xfrm>
          <a:prstGeom prst="rect">
            <a:avLst/>
          </a:prstGeom>
          <a:ln>
            <a:solidFill>
              <a:schemeClr val="tx1"/>
            </a:solidFill>
          </a:ln>
        </p:spPr>
      </p:pic>
      <p:sp>
        <p:nvSpPr>
          <p:cNvPr id="4" name="TextBox 3">
            <a:extLst>
              <a:ext uri="{FF2B5EF4-FFF2-40B4-BE49-F238E27FC236}">
                <a16:creationId xmlns:a16="http://schemas.microsoft.com/office/drawing/2014/main" id="{4755A4E1-D8BA-C6D4-A846-2E98E22A57A7}"/>
              </a:ext>
            </a:extLst>
          </p:cNvPr>
          <p:cNvSpPr txBox="1"/>
          <p:nvPr/>
        </p:nvSpPr>
        <p:spPr>
          <a:xfrm>
            <a:off x="318500" y="5953920"/>
            <a:ext cx="10541284" cy="400110"/>
          </a:xfrm>
          <a:prstGeom prst="rect">
            <a:avLst/>
          </a:prstGeom>
          <a:noFill/>
        </p:spPr>
        <p:txBody>
          <a:bodyPr wrap="square" rtlCol="0">
            <a:spAutoFit/>
          </a:bodyPr>
          <a:lstStyle/>
          <a:p>
            <a:r>
              <a:rPr lang="en-IN" sz="2000" dirty="0"/>
              <a:t>The accuracy of </a:t>
            </a:r>
            <a:r>
              <a:rPr lang="en-IN" sz="2000" dirty="0" err="1"/>
              <a:t>LightGBM</a:t>
            </a:r>
            <a:r>
              <a:rPr lang="en-IN" sz="2000" dirty="0"/>
              <a:t> also didn’t improve.</a:t>
            </a:r>
          </a:p>
        </p:txBody>
      </p:sp>
    </p:spTree>
    <p:extLst>
      <p:ext uri="{BB962C8B-B14F-4D97-AF65-F5344CB8AC3E}">
        <p14:creationId xmlns:p14="http://schemas.microsoft.com/office/powerpoint/2010/main" val="2932631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CA71D-CFF8-86C7-5933-AEB2F594506C}"/>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Model Selection</a:t>
            </a:r>
            <a:endParaRPr lang="en-IN" sz="2800" b="1" dirty="0"/>
          </a:p>
        </p:txBody>
      </p:sp>
      <p:sp>
        <p:nvSpPr>
          <p:cNvPr id="3" name="TextBox 2">
            <a:extLst>
              <a:ext uri="{FF2B5EF4-FFF2-40B4-BE49-F238E27FC236}">
                <a16:creationId xmlns:a16="http://schemas.microsoft.com/office/drawing/2014/main" id="{BF83B62E-6534-A298-F946-195B507DE4AF}"/>
              </a:ext>
            </a:extLst>
          </p:cNvPr>
          <p:cNvSpPr txBox="1"/>
          <p:nvPr/>
        </p:nvSpPr>
        <p:spPr>
          <a:xfrm>
            <a:off x="277401" y="1047964"/>
            <a:ext cx="11096091" cy="2246769"/>
          </a:xfrm>
          <a:prstGeom prst="rect">
            <a:avLst/>
          </a:prstGeom>
          <a:noFill/>
        </p:spPr>
        <p:txBody>
          <a:bodyPr wrap="square" rtlCol="0">
            <a:spAutoFit/>
          </a:bodyPr>
          <a:lstStyle/>
          <a:p>
            <a:pPr marL="342900" indent="-342900" algn="l">
              <a:buFont typeface="Arial" panose="020B0604020202020204" pitchFamily="34" charset="0"/>
              <a:buChar char="•"/>
            </a:pPr>
            <a:r>
              <a:rPr lang="en-IN" sz="2000" dirty="0"/>
              <a:t>Since the accuracy of both </a:t>
            </a:r>
            <a:r>
              <a:rPr lang="en-IN" sz="2000" dirty="0" err="1"/>
              <a:t>Xgboost</a:t>
            </a:r>
            <a:r>
              <a:rPr lang="en-IN" sz="2000" dirty="0"/>
              <a:t> and </a:t>
            </a:r>
            <a:r>
              <a:rPr lang="en-IN" sz="2000" dirty="0" err="1"/>
              <a:t>LighGBM</a:t>
            </a:r>
            <a:r>
              <a:rPr lang="en-IN" sz="2000" dirty="0"/>
              <a:t> didn’t increase after tuning them with parameters. But </a:t>
            </a:r>
            <a:r>
              <a:rPr lang="en-IN" sz="2000" dirty="0" err="1"/>
              <a:t>lightGBM</a:t>
            </a:r>
            <a:r>
              <a:rPr lang="en-IN" sz="2000" dirty="0"/>
              <a:t> has a high accuracy of 82% and also the model was able to correctly classify the classes. Therefore, the </a:t>
            </a:r>
            <a:r>
              <a:rPr lang="en-IN" sz="2000" dirty="0" err="1"/>
              <a:t>LightGBM</a:t>
            </a:r>
            <a:r>
              <a:rPr lang="en-IN" sz="2000" dirty="0"/>
              <a:t> is the best model for the heart prediction data.</a:t>
            </a:r>
            <a:r>
              <a:rPr lang="en-US" sz="2000" b="0" i="0" dirty="0">
                <a:effectLst/>
              </a:rPr>
              <a:t> </a:t>
            </a:r>
          </a:p>
          <a:p>
            <a:pPr marL="342900" indent="-342900" algn="l">
              <a:buFont typeface="Arial" panose="020B0604020202020204" pitchFamily="34" charset="0"/>
              <a:buChar char="•"/>
            </a:pPr>
            <a:r>
              <a:rPr lang="en-US" sz="2000" b="0" i="0" dirty="0">
                <a:effectLst/>
              </a:rPr>
              <a:t>As per the result, the model has around 82% precision score which is quite acceptable to predict heart disease in an individual based upon the characteristics of age, sex, cp </a:t>
            </a:r>
            <a:r>
              <a:rPr lang="en-US" sz="2000" b="0" i="0" dirty="0" err="1">
                <a:effectLst/>
              </a:rPr>
              <a:t>trestbps</a:t>
            </a:r>
            <a:r>
              <a:rPr lang="en-US" sz="2000" b="0" i="0" dirty="0">
                <a:effectLst/>
              </a:rPr>
              <a:t>, </a:t>
            </a:r>
            <a:r>
              <a:rPr lang="en-US" sz="2000" b="0" i="0" dirty="0" err="1">
                <a:effectLst/>
              </a:rPr>
              <a:t>chol</a:t>
            </a:r>
            <a:r>
              <a:rPr lang="en-US" sz="2000" b="0" i="0" dirty="0">
                <a:effectLst/>
              </a:rPr>
              <a:t>, </a:t>
            </a:r>
            <a:r>
              <a:rPr lang="en-US" sz="2000" b="0" i="0" dirty="0" err="1">
                <a:effectLst/>
              </a:rPr>
              <a:t>fbs</a:t>
            </a:r>
            <a:r>
              <a:rPr lang="en-US" sz="2000" b="0" i="0" dirty="0">
                <a:effectLst/>
              </a:rPr>
              <a:t>, </a:t>
            </a:r>
            <a:r>
              <a:rPr lang="en-US" sz="2000" b="0" i="0" dirty="0" err="1">
                <a:effectLst/>
              </a:rPr>
              <a:t>restecg</a:t>
            </a:r>
            <a:r>
              <a:rPr lang="en-US" sz="2000" b="0" i="0" dirty="0">
                <a:effectLst/>
              </a:rPr>
              <a:t>, </a:t>
            </a:r>
            <a:r>
              <a:rPr lang="en-US" sz="2000" b="0" i="0" dirty="0" err="1">
                <a:effectLst/>
              </a:rPr>
              <a:t>thalch</a:t>
            </a:r>
            <a:r>
              <a:rPr lang="en-US" sz="2000" b="0" i="0" dirty="0">
                <a:effectLst/>
              </a:rPr>
              <a:t>, </a:t>
            </a:r>
            <a:r>
              <a:rPr lang="en-US" sz="2000" b="0" i="0" dirty="0" err="1">
                <a:effectLst/>
              </a:rPr>
              <a:t>exang</a:t>
            </a:r>
            <a:r>
              <a:rPr lang="en-US" sz="2000" b="0" i="0" dirty="0">
                <a:effectLst/>
              </a:rPr>
              <a:t>, </a:t>
            </a:r>
            <a:r>
              <a:rPr lang="en-US" sz="2000" b="0" i="0" dirty="0" err="1">
                <a:effectLst/>
              </a:rPr>
              <a:t>oldpeak</a:t>
            </a:r>
            <a:r>
              <a:rPr lang="en-US" sz="2000" b="0" i="0" dirty="0">
                <a:effectLst/>
              </a:rPr>
              <a:t>, slope, ca, </a:t>
            </a:r>
            <a:r>
              <a:rPr lang="en-US" sz="2000" b="0" i="0" dirty="0" err="1">
                <a:effectLst/>
              </a:rPr>
              <a:t>thal</a:t>
            </a:r>
            <a:r>
              <a:rPr lang="en-US" sz="2000" b="0" i="0" dirty="0">
                <a:effectLst/>
              </a:rPr>
              <a:t>.</a:t>
            </a:r>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3454638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5E5956-289E-0496-C81D-393B70C02627}"/>
              </a:ext>
            </a:extLst>
          </p:cNvPr>
          <p:cNvSpPr txBox="1"/>
          <p:nvPr/>
        </p:nvSpPr>
        <p:spPr>
          <a:xfrm>
            <a:off x="277400" y="979944"/>
            <a:ext cx="11496783" cy="4401205"/>
          </a:xfrm>
          <a:prstGeom prst="rect">
            <a:avLst/>
          </a:prstGeom>
          <a:noFill/>
        </p:spPr>
        <p:txBody>
          <a:bodyPr wrap="square">
            <a:spAutoFit/>
          </a:bodyPr>
          <a:lstStyle/>
          <a:p>
            <a:pPr marL="457200" indent="-457200">
              <a:buFont typeface="+mj-lt"/>
              <a:buAutoNum type="arabicParenR"/>
            </a:pPr>
            <a:r>
              <a:rPr lang="en-US" sz="2000" b="0" dirty="0">
                <a:effectLst/>
                <a:highlight>
                  <a:srgbClr val="F7F7F7"/>
                </a:highlight>
              </a:rPr>
              <a:t>The patients' ages range from </a:t>
            </a:r>
            <a:r>
              <a:rPr lang="en-US" sz="2000" b="1" dirty="0">
                <a:effectLst/>
                <a:highlight>
                  <a:srgbClr val="F7F7F7"/>
                </a:highlight>
              </a:rPr>
              <a:t>29 to 77 years</a:t>
            </a:r>
            <a:r>
              <a:rPr lang="en-US" sz="2000" b="0" dirty="0">
                <a:effectLst/>
                <a:highlight>
                  <a:srgbClr val="F7F7F7"/>
                </a:highlight>
              </a:rPr>
              <a:t>, with an average age of 54.</a:t>
            </a:r>
          </a:p>
          <a:p>
            <a:pPr marL="457200" indent="-457200">
              <a:buFont typeface="+mj-lt"/>
              <a:buAutoNum type="arabicParenR"/>
            </a:pPr>
            <a:r>
              <a:rPr lang="en-US" sz="2000" b="0" dirty="0">
                <a:effectLst/>
                <a:highlight>
                  <a:srgbClr val="F7F7F7"/>
                </a:highlight>
              </a:rPr>
              <a:t>The majority of the patients are male </a:t>
            </a:r>
            <a:r>
              <a:rPr lang="en-US" sz="2000" b="1" dirty="0">
                <a:effectLst/>
                <a:highlight>
                  <a:srgbClr val="F7F7F7"/>
                </a:highlight>
              </a:rPr>
              <a:t>(75.9%) </a:t>
            </a:r>
            <a:r>
              <a:rPr lang="en-US" sz="2000" b="0" dirty="0">
                <a:effectLst/>
                <a:highlight>
                  <a:srgbClr val="F7F7F7"/>
                </a:highlight>
              </a:rPr>
              <a:t>and the most common type of chest pain experienced by the patients is typical angina </a:t>
            </a:r>
            <a:r>
              <a:rPr lang="en-US" sz="2000" b="1" dirty="0">
                <a:effectLst/>
                <a:highlight>
                  <a:srgbClr val="F7F7F7"/>
                </a:highlight>
              </a:rPr>
              <a:t>(39.6%).</a:t>
            </a:r>
          </a:p>
          <a:p>
            <a:pPr marL="457200" indent="-457200">
              <a:buFont typeface="+mj-lt"/>
              <a:buAutoNum type="arabicParenR"/>
            </a:pPr>
            <a:r>
              <a:rPr lang="en-US" sz="2000" b="0" dirty="0">
                <a:effectLst/>
                <a:highlight>
                  <a:srgbClr val="F7F7F7"/>
                </a:highlight>
              </a:rPr>
              <a:t>The average resting blood pressure is </a:t>
            </a:r>
            <a:r>
              <a:rPr lang="en-US" sz="2000" b="1" dirty="0">
                <a:effectLst/>
                <a:highlight>
                  <a:srgbClr val="F7F7F7"/>
                </a:highlight>
              </a:rPr>
              <a:t>131.6</a:t>
            </a:r>
            <a:r>
              <a:rPr lang="en-US" sz="2000" b="0" dirty="0">
                <a:effectLst/>
                <a:highlight>
                  <a:srgbClr val="F7F7F7"/>
                </a:highlight>
              </a:rPr>
              <a:t> mmHg and the average cholesterol level is </a:t>
            </a:r>
            <a:r>
              <a:rPr lang="en-US" sz="2000" b="1" dirty="0">
                <a:effectLst/>
                <a:highlight>
                  <a:srgbClr val="F7F7F7"/>
                </a:highlight>
              </a:rPr>
              <a:t>246</a:t>
            </a:r>
            <a:r>
              <a:rPr lang="en-US" sz="2000" b="0" dirty="0">
                <a:effectLst/>
                <a:highlight>
                  <a:srgbClr val="F7F7F7"/>
                </a:highlight>
              </a:rPr>
              <a:t> mg/dL.</a:t>
            </a:r>
          </a:p>
          <a:p>
            <a:pPr marL="457200" indent="-457200">
              <a:buFont typeface="+mj-lt"/>
              <a:buAutoNum type="arabicParenR"/>
            </a:pPr>
            <a:r>
              <a:rPr lang="en-US" sz="2000" b="0" dirty="0">
                <a:effectLst/>
                <a:highlight>
                  <a:srgbClr val="F7F7F7"/>
                </a:highlight>
              </a:rPr>
              <a:t>The average maximum heart rate achieved during exercise is </a:t>
            </a:r>
            <a:r>
              <a:rPr lang="en-US" sz="2000" b="1" dirty="0">
                <a:effectLst/>
                <a:highlight>
                  <a:srgbClr val="F7F7F7"/>
                </a:highlight>
              </a:rPr>
              <a:t>139.9</a:t>
            </a:r>
            <a:r>
              <a:rPr lang="en-US" sz="2000" b="0" dirty="0">
                <a:effectLst/>
                <a:highlight>
                  <a:srgbClr val="F7F7F7"/>
                </a:highlight>
              </a:rPr>
              <a:t> bpm.</a:t>
            </a:r>
          </a:p>
          <a:p>
            <a:pPr marL="457200" indent="-457200">
              <a:buFont typeface="+mj-lt"/>
              <a:buAutoNum type="arabicParenR"/>
            </a:pPr>
            <a:r>
              <a:rPr lang="en-US" sz="2000" b="0" dirty="0">
                <a:effectLst/>
                <a:highlight>
                  <a:srgbClr val="F7F7F7"/>
                </a:highlight>
              </a:rPr>
              <a:t>Most patients (</a:t>
            </a:r>
            <a:r>
              <a:rPr lang="en-US" sz="2000" b="1" dirty="0">
                <a:effectLst/>
                <a:highlight>
                  <a:srgbClr val="F7F7F7"/>
                </a:highlight>
              </a:rPr>
              <a:t>70.3</a:t>
            </a:r>
            <a:r>
              <a:rPr lang="en-US" sz="2000" b="0" dirty="0">
                <a:effectLst/>
                <a:highlight>
                  <a:srgbClr val="F7F7F7"/>
                </a:highlight>
              </a:rPr>
              <a:t>%) do not experience exercise-induced angina.</a:t>
            </a:r>
          </a:p>
          <a:p>
            <a:pPr marL="457200" indent="-457200">
              <a:buFont typeface="+mj-lt"/>
              <a:buAutoNum type="arabicParenR"/>
            </a:pPr>
            <a:r>
              <a:rPr lang="en-US" sz="2000" b="0" dirty="0">
                <a:effectLst/>
                <a:highlight>
                  <a:srgbClr val="F7F7F7"/>
                </a:highlight>
              </a:rPr>
              <a:t>The average ST depression induced by exercise is </a:t>
            </a:r>
            <a:r>
              <a:rPr lang="en-US" sz="2000" b="1" dirty="0">
                <a:effectLst/>
                <a:highlight>
                  <a:srgbClr val="F7F7F7"/>
                </a:highlight>
              </a:rPr>
              <a:t>1.04</a:t>
            </a:r>
            <a:r>
              <a:rPr lang="en-US" sz="2000" b="0" dirty="0">
                <a:effectLst/>
                <a:highlight>
                  <a:srgbClr val="F7F7F7"/>
                </a:highlight>
              </a:rPr>
              <a:t> mm</a:t>
            </a:r>
            <a:r>
              <a:rPr lang="en-US" sz="2000" dirty="0">
                <a:highlight>
                  <a:srgbClr val="F7F7F7"/>
                </a:highlight>
              </a:rPr>
              <a:t> t</a:t>
            </a:r>
            <a:r>
              <a:rPr lang="en-US" sz="2000" b="0" dirty="0">
                <a:effectLst/>
                <a:highlight>
                  <a:srgbClr val="F7F7F7"/>
                </a:highlight>
              </a:rPr>
              <a:t>he majority of the patients (</a:t>
            </a:r>
            <a:r>
              <a:rPr lang="en-US" sz="2000" b="1" dirty="0">
                <a:effectLst/>
                <a:highlight>
                  <a:srgbClr val="F7F7F7"/>
                </a:highlight>
              </a:rPr>
              <a:t>54.8</a:t>
            </a:r>
            <a:r>
              <a:rPr lang="en-US" sz="2000" b="0" dirty="0">
                <a:effectLst/>
                <a:highlight>
                  <a:srgbClr val="F7F7F7"/>
                </a:highlight>
              </a:rPr>
              <a:t>%) have a normal ECG result.</a:t>
            </a:r>
          </a:p>
          <a:p>
            <a:pPr marL="457200" indent="-457200">
              <a:buFont typeface="+mj-lt"/>
              <a:buAutoNum type="arabicParenR"/>
            </a:pPr>
            <a:r>
              <a:rPr lang="en-US" sz="2000" b="0" dirty="0">
                <a:effectLst/>
                <a:highlight>
                  <a:srgbClr val="F7F7F7"/>
                </a:highlight>
              </a:rPr>
              <a:t>Several classification models were trained and evaluated, including </a:t>
            </a:r>
            <a:r>
              <a:rPr lang="en-US" sz="2000" b="1" dirty="0">
                <a:effectLst/>
                <a:highlight>
                  <a:srgbClr val="F7F7F7"/>
                </a:highlight>
              </a:rPr>
              <a:t>Logistic Regression, Random Forest, Naive Bayes, Gradient Boosting, </a:t>
            </a:r>
            <a:r>
              <a:rPr lang="en-US" sz="2000" b="1" dirty="0" err="1">
                <a:effectLst/>
                <a:highlight>
                  <a:srgbClr val="F7F7F7"/>
                </a:highlight>
              </a:rPr>
              <a:t>XGBoost</a:t>
            </a:r>
            <a:r>
              <a:rPr lang="en-US" sz="2000" b="1" dirty="0">
                <a:effectLst/>
                <a:highlight>
                  <a:srgbClr val="F7F7F7"/>
                </a:highlight>
              </a:rPr>
              <a:t>, and </a:t>
            </a:r>
            <a:r>
              <a:rPr lang="en-US" sz="2000" b="1" dirty="0" err="1">
                <a:effectLst/>
                <a:highlight>
                  <a:srgbClr val="F7F7F7"/>
                </a:highlight>
              </a:rPr>
              <a:t>LightGBM</a:t>
            </a:r>
            <a:r>
              <a:rPr lang="en-US" sz="2000" b="1" dirty="0">
                <a:effectLst/>
                <a:highlight>
                  <a:srgbClr val="F7F7F7"/>
                </a:highlight>
              </a:rPr>
              <a:t>.</a:t>
            </a:r>
          </a:p>
          <a:p>
            <a:pPr marL="457200" indent="-457200">
              <a:buFont typeface="+mj-lt"/>
              <a:buAutoNum type="arabicParenR"/>
            </a:pPr>
            <a:r>
              <a:rPr lang="en-US" sz="2000" b="0" dirty="0">
                <a:effectLst/>
                <a:highlight>
                  <a:srgbClr val="F7F7F7"/>
                </a:highlight>
              </a:rPr>
              <a:t>The </a:t>
            </a:r>
            <a:r>
              <a:rPr lang="en-US" sz="2000" b="1" dirty="0" err="1">
                <a:effectLst/>
                <a:highlight>
                  <a:srgbClr val="F7F7F7"/>
                </a:highlight>
              </a:rPr>
              <a:t>LightGBM</a:t>
            </a:r>
            <a:r>
              <a:rPr lang="en-US" sz="2000" b="0" dirty="0">
                <a:effectLst/>
                <a:highlight>
                  <a:srgbClr val="F7F7F7"/>
                </a:highlight>
              </a:rPr>
              <a:t> model achieved the highest accuracy of </a:t>
            </a:r>
            <a:r>
              <a:rPr lang="en-US" sz="2000" b="1" dirty="0">
                <a:effectLst/>
                <a:highlight>
                  <a:srgbClr val="F7F7F7"/>
                </a:highlight>
              </a:rPr>
              <a:t>80.97</a:t>
            </a:r>
            <a:r>
              <a:rPr lang="en-US" sz="2000" b="0" dirty="0">
                <a:effectLst/>
                <a:highlight>
                  <a:srgbClr val="F7F7F7"/>
                </a:highlight>
              </a:rPr>
              <a:t>% after hyperparameter tuning.</a:t>
            </a:r>
          </a:p>
          <a:p>
            <a:pPr marL="457200" indent="-457200">
              <a:buFont typeface="+mj-lt"/>
              <a:buAutoNum type="arabicParenR"/>
            </a:pPr>
            <a:r>
              <a:rPr lang="en-US" sz="2000" b="0" dirty="0">
                <a:effectLst/>
                <a:highlight>
                  <a:srgbClr val="F7F7F7"/>
                </a:highlight>
              </a:rPr>
              <a:t>The </a:t>
            </a:r>
            <a:r>
              <a:rPr lang="en-US" sz="2000" b="1" dirty="0">
                <a:effectLst/>
                <a:highlight>
                  <a:srgbClr val="F7F7F7"/>
                </a:highlight>
              </a:rPr>
              <a:t>ROC curves and AUC scores </a:t>
            </a:r>
            <a:r>
              <a:rPr lang="en-US" sz="2000" b="0" dirty="0">
                <a:effectLst/>
                <a:highlight>
                  <a:srgbClr val="F7F7F7"/>
                </a:highlight>
              </a:rPr>
              <a:t>for each model were analyzed to assess their performance.</a:t>
            </a:r>
          </a:p>
          <a:p>
            <a:pPr marL="457200" indent="-457200">
              <a:buFont typeface="+mj-lt"/>
              <a:buAutoNum type="arabicParenR"/>
            </a:pPr>
            <a:r>
              <a:rPr lang="en-US" sz="2000" b="0" dirty="0">
                <a:effectLst/>
                <a:highlight>
                  <a:srgbClr val="F7F7F7"/>
                </a:highlight>
              </a:rPr>
              <a:t>The results suggest that the </a:t>
            </a:r>
            <a:r>
              <a:rPr lang="en-US" sz="2000" b="1" dirty="0" err="1">
                <a:effectLst/>
                <a:highlight>
                  <a:srgbClr val="F7F7F7"/>
                </a:highlight>
              </a:rPr>
              <a:t>XGBoost</a:t>
            </a:r>
            <a:r>
              <a:rPr lang="en-US" sz="2000" b="1" dirty="0">
                <a:effectLst/>
                <a:highlight>
                  <a:srgbClr val="F7F7F7"/>
                </a:highlight>
              </a:rPr>
              <a:t> and </a:t>
            </a:r>
            <a:r>
              <a:rPr lang="en-US" sz="2000" b="1" dirty="0" err="1">
                <a:effectLst/>
                <a:highlight>
                  <a:srgbClr val="F7F7F7"/>
                </a:highlight>
              </a:rPr>
              <a:t>LightGBM</a:t>
            </a:r>
            <a:r>
              <a:rPr lang="en-US" sz="2000" b="1" dirty="0">
                <a:effectLst/>
                <a:highlight>
                  <a:srgbClr val="F7F7F7"/>
                </a:highlight>
              </a:rPr>
              <a:t> </a:t>
            </a:r>
            <a:r>
              <a:rPr lang="en-US" sz="2000" b="0" dirty="0">
                <a:effectLst/>
                <a:highlight>
                  <a:srgbClr val="F7F7F7"/>
                </a:highlight>
              </a:rPr>
              <a:t>models are suitable for predicting the presence or absence of heart disease based on the available features.</a:t>
            </a:r>
          </a:p>
        </p:txBody>
      </p:sp>
      <p:sp>
        <p:nvSpPr>
          <p:cNvPr id="8" name="TextBox 7">
            <a:extLst>
              <a:ext uri="{FF2B5EF4-FFF2-40B4-BE49-F238E27FC236}">
                <a16:creationId xmlns:a16="http://schemas.microsoft.com/office/drawing/2014/main" id="{818EE05A-E82F-10B3-2EB1-F1485F585D1C}"/>
              </a:ext>
            </a:extLst>
          </p:cNvPr>
          <p:cNvSpPr txBox="1"/>
          <p:nvPr/>
        </p:nvSpPr>
        <p:spPr>
          <a:xfrm>
            <a:off x="277401" y="297189"/>
            <a:ext cx="8034391" cy="523220"/>
          </a:xfrm>
          <a:prstGeom prst="rect">
            <a:avLst/>
          </a:prstGeom>
          <a:noFill/>
        </p:spPr>
        <p:txBody>
          <a:bodyPr wrap="square" rtlCol="0">
            <a:spAutoFit/>
          </a:bodyPr>
          <a:lstStyle/>
          <a:p>
            <a:r>
              <a:rPr lang="en-IN" sz="2800" b="1" dirty="0">
                <a:cs typeface="Arial" panose="020B0604020202020204" pitchFamily="34" charset="0"/>
              </a:rPr>
              <a:t>Summary</a:t>
            </a:r>
            <a:endParaRPr lang="en-IN" sz="2800" b="1" dirty="0"/>
          </a:p>
        </p:txBody>
      </p:sp>
    </p:spTree>
    <p:extLst>
      <p:ext uri="{BB962C8B-B14F-4D97-AF65-F5344CB8AC3E}">
        <p14:creationId xmlns:p14="http://schemas.microsoft.com/office/powerpoint/2010/main" val="3953472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 You Images – Browse 283,432 Stock Photos, Vectors, and Video | Adobe  Stock">
            <a:extLst>
              <a:ext uri="{FF2B5EF4-FFF2-40B4-BE49-F238E27FC236}">
                <a16:creationId xmlns:a16="http://schemas.microsoft.com/office/drawing/2014/main" id="{99E9E86A-1F96-3E89-1BE0-A9C4B1F0C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EB7FF-E48F-6902-554B-A3F9A43A76EC}"/>
              </a:ext>
            </a:extLst>
          </p:cNvPr>
          <p:cNvSpPr txBox="1"/>
          <p:nvPr/>
        </p:nvSpPr>
        <p:spPr>
          <a:xfrm>
            <a:off x="277401" y="297189"/>
            <a:ext cx="8034391" cy="523220"/>
          </a:xfrm>
          <a:prstGeom prst="rect">
            <a:avLst/>
          </a:prstGeom>
          <a:noFill/>
        </p:spPr>
        <p:txBody>
          <a:bodyPr wrap="square" rtlCol="0">
            <a:spAutoFit/>
          </a:bodyPr>
          <a:lstStyle/>
          <a:p>
            <a:r>
              <a:rPr lang="en-IN" sz="2800" b="1" dirty="0"/>
              <a:t>About Dataset</a:t>
            </a:r>
          </a:p>
        </p:txBody>
      </p:sp>
      <p:sp>
        <p:nvSpPr>
          <p:cNvPr id="3" name="TextBox 2">
            <a:extLst>
              <a:ext uri="{FF2B5EF4-FFF2-40B4-BE49-F238E27FC236}">
                <a16:creationId xmlns:a16="http://schemas.microsoft.com/office/drawing/2014/main" id="{6C3872CA-7C96-4448-A68C-F8186D10F478}"/>
              </a:ext>
            </a:extLst>
          </p:cNvPr>
          <p:cNvSpPr txBox="1"/>
          <p:nvPr/>
        </p:nvSpPr>
        <p:spPr>
          <a:xfrm>
            <a:off x="380143" y="1017141"/>
            <a:ext cx="11168009" cy="3170099"/>
          </a:xfrm>
          <a:prstGeom prst="rect">
            <a:avLst/>
          </a:prstGeom>
          <a:noFill/>
        </p:spPr>
        <p:txBody>
          <a:bodyPr wrap="square" rtlCol="0">
            <a:spAutoFit/>
          </a:bodyPr>
          <a:lstStyle/>
          <a:p>
            <a:pPr marL="457200" indent="-457200">
              <a:buFont typeface="Arial" panose="020B0604020202020204" pitchFamily="34" charset="0"/>
              <a:buChar char="•"/>
            </a:pPr>
            <a:r>
              <a:rPr lang="en-US" sz="2000" dirty="0"/>
              <a:t>This is a multivariate type of dataset which means providing or involving various mathematical or statistical variables, and multivariate numerical data analysis. </a:t>
            </a:r>
          </a:p>
          <a:p>
            <a:pPr marL="457200" indent="-457200">
              <a:buFont typeface="Arial" panose="020B0604020202020204" pitchFamily="34" charset="0"/>
              <a:buChar char="•"/>
            </a:pPr>
            <a:r>
              <a:rPr lang="en-US" sz="2000" dirty="0"/>
              <a:t>It is composed of 14 attributes which are age, sex, chest pain type, resting blood pressure, serum cholesterol, fasting blood sugar, resting electrocardiographic results, maximum heart rate achieved, exercise-induced angina, old peak-ST depression induced by exercise relative to rest, the slope of the peak exercise ST segment, number of major vessels and Thalassemia. </a:t>
            </a:r>
          </a:p>
          <a:p>
            <a:pPr marL="457200" indent="-457200">
              <a:buFont typeface="Arial" panose="020B0604020202020204" pitchFamily="34" charset="0"/>
              <a:buChar char="•"/>
            </a:pPr>
            <a:r>
              <a:rPr lang="en-US" sz="2000" dirty="0"/>
              <a:t>This database includes 76 attributes, but all published studies relate to using a subset of 14 of them. One of the major tasks of this dataset is to predict based on the given attributes of a patient whether that particular person has heart disease or not. The other is the experimental task to diagnose and find out various insights from this dataset which could help in understanding the problem more.</a:t>
            </a:r>
            <a:endParaRPr lang="en-IN" sz="2000" dirty="0"/>
          </a:p>
        </p:txBody>
      </p:sp>
    </p:spTree>
    <p:extLst>
      <p:ext uri="{BB962C8B-B14F-4D97-AF65-F5344CB8AC3E}">
        <p14:creationId xmlns:p14="http://schemas.microsoft.com/office/powerpoint/2010/main" val="151383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DC686B-1E59-5715-43F5-E482F0095C21}"/>
              </a:ext>
            </a:extLst>
          </p:cNvPr>
          <p:cNvSpPr txBox="1"/>
          <p:nvPr/>
        </p:nvSpPr>
        <p:spPr>
          <a:xfrm>
            <a:off x="277401" y="297189"/>
            <a:ext cx="8034391" cy="523220"/>
          </a:xfrm>
          <a:prstGeom prst="rect">
            <a:avLst/>
          </a:prstGeom>
          <a:noFill/>
        </p:spPr>
        <p:txBody>
          <a:bodyPr wrap="square" rtlCol="0">
            <a:spAutoFit/>
          </a:bodyPr>
          <a:lstStyle/>
          <a:p>
            <a:r>
              <a:rPr lang="en-IN" sz="2800" b="1" dirty="0"/>
              <a:t>Column Descriptions</a:t>
            </a:r>
          </a:p>
        </p:txBody>
      </p:sp>
      <p:sp>
        <p:nvSpPr>
          <p:cNvPr id="7" name="TextBox 6">
            <a:extLst>
              <a:ext uri="{FF2B5EF4-FFF2-40B4-BE49-F238E27FC236}">
                <a16:creationId xmlns:a16="http://schemas.microsoft.com/office/drawing/2014/main" id="{BC6C217B-6AB8-98B1-6AE0-0FA4B8CB662C}"/>
              </a:ext>
            </a:extLst>
          </p:cNvPr>
          <p:cNvSpPr txBox="1"/>
          <p:nvPr/>
        </p:nvSpPr>
        <p:spPr>
          <a:xfrm>
            <a:off x="277401" y="1047964"/>
            <a:ext cx="11168009" cy="5632311"/>
          </a:xfrm>
          <a:prstGeom prst="rect">
            <a:avLst/>
          </a:prstGeom>
          <a:noFill/>
        </p:spPr>
        <p:txBody>
          <a:bodyPr wrap="square" rtlCol="0">
            <a:spAutoFit/>
          </a:bodyPr>
          <a:lstStyle/>
          <a:p>
            <a:pPr marL="457200" indent="-457200">
              <a:buFont typeface="+mj-lt"/>
              <a:buAutoNum type="arabicParenR"/>
            </a:pPr>
            <a:r>
              <a:rPr lang="en-IN" sz="2000" b="1" u="sng" dirty="0"/>
              <a:t>id</a:t>
            </a:r>
            <a:r>
              <a:rPr lang="en-IN" sz="2000" dirty="0"/>
              <a:t>: Unique identifier for each patient</a:t>
            </a:r>
          </a:p>
          <a:p>
            <a:pPr marL="457200" indent="-457200">
              <a:buFont typeface="+mj-lt"/>
              <a:buAutoNum type="arabicParenR"/>
            </a:pPr>
            <a:r>
              <a:rPr lang="en-IN" sz="2000" b="1" u="sng" dirty="0"/>
              <a:t>age</a:t>
            </a:r>
            <a:r>
              <a:rPr lang="en-IN" sz="2000" dirty="0"/>
              <a:t>: Age of the patient in years</a:t>
            </a:r>
          </a:p>
          <a:p>
            <a:pPr marL="457200" indent="-457200">
              <a:buFont typeface="+mj-lt"/>
              <a:buAutoNum type="arabicParenR"/>
            </a:pPr>
            <a:r>
              <a:rPr lang="en-IN" sz="2000" b="1" u="sng" dirty="0"/>
              <a:t>origin</a:t>
            </a:r>
            <a:r>
              <a:rPr lang="en-IN" sz="2000" dirty="0"/>
              <a:t>: Place of study</a:t>
            </a:r>
          </a:p>
          <a:p>
            <a:pPr marL="457200" indent="-457200">
              <a:buFont typeface="+mj-lt"/>
              <a:buAutoNum type="arabicParenR"/>
            </a:pPr>
            <a:r>
              <a:rPr lang="en-IN" sz="2000" b="1" u="sng" dirty="0"/>
              <a:t>sex</a:t>
            </a:r>
            <a:r>
              <a:rPr lang="en-IN" sz="2000" dirty="0"/>
              <a:t>: Gender of the patient</a:t>
            </a:r>
          </a:p>
          <a:p>
            <a:pPr marL="457200" indent="-457200">
              <a:buFont typeface="+mj-lt"/>
              <a:buAutoNum type="arabicParenR"/>
            </a:pPr>
            <a:r>
              <a:rPr lang="en-IN" sz="2000" b="1" u="sng" dirty="0"/>
              <a:t>cp</a:t>
            </a:r>
            <a:r>
              <a:rPr lang="en-IN" sz="2000" dirty="0"/>
              <a:t>: Chest pain type (e.g., typical angina, atypical angina, non-anginal, asymptomatic)</a:t>
            </a:r>
          </a:p>
          <a:p>
            <a:pPr marL="457200" indent="-457200">
              <a:buFont typeface="+mj-lt"/>
              <a:buAutoNum type="arabicParenR"/>
            </a:pPr>
            <a:r>
              <a:rPr lang="en-IN" sz="2000" b="1" u="sng" dirty="0" err="1"/>
              <a:t>trestbps</a:t>
            </a:r>
            <a:r>
              <a:rPr lang="en-IN" sz="2000" dirty="0"/>
              <a:t>: Resting blood pressure (mm Hg on admission)</a:t>
            </a:r>
          </a:p>
          <a:p>
            <a:pPr marL="457200" indent="-457200">
              <a:buFont typeface="+mj-lt"/>
              <a:buAutoNum type="arabicParenR"/>
            </a:pPr>
            <a:r>
              <a:rPr lang="en-IN" sz="2000" b="1" u="sng" dirty="0" err="1"/>
              <a:t>chol</a:t>
            </a:r>
            <a:r>
              <a:rPr lang="en-IN" sz="2000" dirty="0"/>
              <a:t>: Serum cholesterol level (mg/dl)</a:t>
            </a:r>
          </a:p>
          <a:p>
            <a:pPr marL="457200" indent="-457200">
              <a:buFont typeface="+mj-lt"/>
              <a:buAutoNum type="arabicParenR"/>
            </a:pPr>
            <a:r>
              <a:rPr lang="en-IN" sz="2000" b="1" u="sng" dirty="0" err="1"/>
              <a:t>fbs</a:t>
            </a:r>
            <a:r>
              <a:rPr lang="en-IN" sz="2000" dirty="0"/>
              <a:t>: Fasting blood sugar (&gt;120 mg/dl)</a:t>
            </a:r>
          </a:p>
          <a:p>
            <a:pPr marL="457200" indent="-457200">
              <a:buFont typeface="+mj-lt"/>
              <a:buAutoNum type="arabicParenR"/>
            </a:pPr>
            <a:r>
              <a:rPr lang="en-IN" sz="2000" b="1" u="sng" dirty="0" err="1"/>
              <a:t>restecg</a:t>
            </a:r>
            <a:r>
              <a:rPr lang="en-IN" sz="2000" dirty="0"/>
              <a:t>: Resting electrocardiographic results</a:t>
            </a:r>
          </a:p>
          <a:p>
            <a:pPr marL="457200" indent="-457200">
              <a:buFont typeface="+mj-lt"/>
              <a:buAutoNum type="arabicParenR"/>
            </a:pPr>
            <a:r>
              <a:rPr lang="en-IN" sz="2000" b="1" u="sng" dirty="0"/>
              <a:t>Values</a:t>
            </a:r>
            <a:r>
              <a:rPr lang="en-IN" sz="2000" dirty="0"/>
              <a:t>: normal, ST-T abnormality, left ventricular hypertrophy</a:t>
            </a:r>
          </a:p>
          <a:p>
            <a:pPr marL="457200" indent="-457200">
              <a:buFont typeface="+mj-lt"/>
              <a:buAutoNum type="arabicParenR"/>
            </a:pPr>
            <a:r>
              <a:rPr lang="en-IN" sz="2000" b="1" u="sng" dirty="0" err="1"/>
              <a:t>thalach</a:t>
            </a:r>
            <a:r>
              <a:rPr lang="en-IN" sz="2000" dirty="0"/>
              <a:t>: Maximum heart rate achieved</a:t>
            </a:r>
          </a:p>
          <a:p>
            <a:pPr marL="457200" indent="-457200">
              <a:buFont typeface="+mj-lt"/>
              <a:buAutoNum type="arabicParenR"/>
            </a:pPr>
            <a:r>
              <a:rPr lang="en-IN" sz="2000" b="1" u="sng" dirty="0" err="1"/>
              <a:t>exang</a:t>
            </a:r>
            <a:r>
              <a:rPr lang="en-IN" sz="2000" dirty="0"/>
              <a:t>: Exercise-induced angina (True/False)</a:t>
            </a:r>
          </a:p>
          <a:p>
            <a:pPr marL="457200" indent="-457200">
              <a:buFont typeface="+mj-lt"/>
              <a:buAutoNum type="arabicParenR"/>
            </a:pPr>
            <a:r>
              <a:rPr lang="en-IN" sz="2000" b="1" u="sng" dirty="0" err="1"/>
              <a:t>oldpeak</a:t>
            </a:r>
            <a:r>
              <a:rPr lang="en-IN" sz="2000" dirty="0"/>
              <a:t>: ST depression induced by exercise relative to rest</a:t>
            </a:r>
          </a:p>
          <a:p>
            <a:pPr marL="457200" indent="-457200">
              <a:buFont typeface="+mj-lt"/>
              <a:buAutoNum type="arabicParenR"/>
            </a:pPr>
            <a:r>
              <a:rPr lang="en-IN" sz="2000" b="1" u="sng" dirty="0"/>
              <a:t>slope</a:t>
            </a:r>
            <a:r>
              <a:rPr lang="en-IN" sz="2000" dirty="0"/>
              <a:t>: Slope of the peak exercise ST segment</a:t>
            </a:r>
          </a:p>
          <a:p>
            <a:pPr marL="457200" indent="-457200">
              <a:buFont typeface="+mj-lt"/>
              <a:buAutoNum type="arabicParenR"/>
            </a:pPr>
            <a:r>
              <a:rPr lang="en-IN" sz="2000" b="1" u="sng" dirty="0"/>
              <a:t>ca</a:t>
            </a:r>
            <a:r>
              <a:rPr lang="en-IN" sz="2000" dirty="0"/>
              <a:t>: Number of major vessels </a:t>
            </a:r>
            <a:r>
              <a:rPr lang="en-IN" sz="2000" dirty="0" err="1"/>
              <a:t>colored</a:t>
            </a:r>
            <a:r>
              <a:rPr lang="en-IN" sz="2000" dirty="0"/>
              <a:t> by fluoroscopy (0-3)</a:t>
            </a:r>
          </a:p>
          <a:p>
            <a:pPr marL="457200" indent="-457200">
              <a:buFont typeface="+mj-lt"/>
              <a:buAutoNum type="arabicParenR"/>
            </a:pPr>
            <a:r>
              <a:rPr lang="en-IN" sz="2000" b="1" u="sng" dirty="0" err="1"/>
              <a:t>thal</a:t>
            </a:r>
            <a:r>
              <a:rPr lang="en-IN" sz="2000" dirty="0"/>
              <a:t>: Thalassemia diagnosis (normal, fixed defect, reversible defect)</a:t>
            </a:r>
          </a:p>
          <a:p>
            <a:pPr marL="457200" indent="-457200">
              <a:buFont typeface="+mj-lt"/>
              <a:buAutoNum type="arabicParenR"/>
            </a:pPr>
            <a:r>
              <a:rPr lang="en-IN" sz="2000" b="1" u="sng" dirty="0" err="1"/>
              <a:t>num</a:t>
            </a:r>
            <a:r>
              <a:rPr lang="en-IN" sz="2000" dirty="0"/>
              <a:t>: Predicted attribute indicating presence of heart disease</a:t>
            </a:r>
          </a:p>
          <a:p>
            <a:pPr marL="457200" indent="-457200">
              <a:buFont typeface="+mj-lt"/>
              <a:buAutoNum type="arabicParenR"/>
            </a:pPr>
            <a:endParaRPr lang="en-IN" sz="2000" dirty="0"/>
          </a:p>
        </p:txBody>
      </p:sp>
    </p:spTree>
    <p:extLst>
      <p:ext uri="{BB962C8B-B14F-4D97-AF65-F5344CB8AC3E}">
        <p14:creationId xmlns:p14="http://schemas.microsoft.com/office/powerpoint/2010/main" val="42492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C1D09-3615-AF0B-DCC0-F6385FF7A7FC}"/>
              </a:ext>
            </a:extLst>
          </p:cNvPr>
          <p:cNvSpPr txBox="1"/>
          <p:nvPr/>
        </p:nvSpPr>
        <p:spPr>
          <a:xfrm>
            <a:off x="277401" y="297189"/>
            <a:ext cx="8034391" cy="523220"/>
          </a:xfrm>
          <a:prstGeom prst="rect">
            <a:avLst/>
          </a:prstGeom>
          <a:noFill/>
        </p:spPr>
        <p:txBody>
          <a:bodyPr wrap="square" rtlCol="0">
            <a:spAutoFit/>
          </a:bodyPr>
          <a:lstStyle/>
          <a:p>
            <a:r>
              <a:rPr lang="en-IN" sz="2800" b="1" dirty="0"/>
              <a:t>Challenges</a:t>
            </a:r>
          </a:p>
        </p:txBody>
      </p:sp>
      <p:sp>
        <p:nvSpPr>
          <p:cNvPr id="3" name="TextBox 2">
            <a:extLst>
              <a:ext uri="{FF2B5EF4-FFF2-40B4-BE49-F238E27FC236}">
                <a16:creationId xmlns:a16="http://schemas.microsoft.com/office/drawing/2014/main" id="{85A06D43-CCF4-0B7B-8B85-0A06AF7BA0B2}"/>
              </a:ext>
            </a:extLst>
          </p:cNvPr>
          <p:cNvSpPr txBox="1"/>
          <p:nvPr/>
        </p:nvSpPr>
        <p:spPr>
          <a:xfrm>
            <a:off x="277401" y="1047964"/>
            <a:ext cx="11168009" cy="5016758"/>
          </a:xfrm>
          <a:prstGeom prst="rect">
            <a:avLst/>
          </a:prstGeom>
          <a:noFill/>
        </p:spPr>
        <p:txBody>
          <a:bodyPr wrap="square" rtlCol="0">
            <a:spAutoFit/>
          </a:bodyPr>
          <a:lstStyle/>
          <a:p>
            <a:pPr marL="457200" indent="-457200">
              <a:buFont typeface="+mj-lt"/>
              <a:buAutoNum type="arabicParenR"/>
            </a:pPr>
            <a:r>
              <a:rPr lang="en-US" sz="2000" b="1" u="sng" dirty="0"/>
              <a:t>Data Quality</a:t>
            </a:r>
            <a:r>
              <a:rPr lang="en-US" sz="2000" dirty="0"/>
              <a:t>: Ensuring the accuracy and reliability of the medical data is crucial for building effective prediction models. Incomplete or inaccurate data can lead to biased or unreliable predictions.</a:t>
            </a:r>
          </a:p>
          <a:p>
            <a:pPr marL="457200" indent="-457200">
              <a:buFont typeface="+mj-lt"/>
              <a:buAutoNum type="arabicParenR"/>
            </a:pPr>
            <a:endParaRPr lang="en-US" sz="2000" dirty="0"/>
          </a:p>
          <a:p>
            <a:pPr marL="457200" indent="-457200">
              <a:buFont typeface="+mj-lt"/>
              <a:buAutoNum type="arabicParenR"/>
            </a:pPr>
            <a:r>
              <a:rPr lang="en-US" sz="2000" b="1" u="sng" dirty="0"/>
              <a:t>Feature Selection</a:t>
            </a:r>
            <a:r>
              <a:rPr lang="en-US" sz="2000" dirty="0"/>
              <a:t>: Identifying the most relevant features or attributes from the dataset that contribute to the prediction of heart disease is essential. This requires domain knowledge and careful analysis of the data.</a:t>
            </a:r>
          </a:p>
          <a:p>
            <a:pPr marL="457200" indent="-457200">
              <a:buFont typeface="+mj-lt"/>
              <a:buAutoNum type="arabicParenR"/>
            </a:pPr>
            <a:endParaRPr lang="en-US" sz="2000" dirty="0"/>
          </a:p>
          <a:p>
            <a:pPr marL="457200" indent="-457200">
              <a:buFont typeface="+mj-lt"/>
              <a:buAutoNum type="arabicParenR"/>
            </a:pPr>
            <a:r>
              <a:rPr lang="en-US" sz="2000" b="1" u="sng" dirty="0"/>
              <a:t>Imbalanced Data</a:t>
            </a:r>
            <a:r>
              <a:rPr lang="en-US" sz="2000" dirty="0"/>
              <a:t>: Imbalance in the distribution of classes (i.e., presence or absence of heart disease) can affect the performance of machine learning algorithms. Techniques such as oversampling, under-sampling, or using algorithms that handle imbalanced data well are necessary to address this issue.</a:t>
            </a:r>
          </a:p>
          <a:p>
            <a:pPr marL="457200" indent="-457200">
              <a:buFont typeface="+mj-lt"/>
              <a:buAutoNum type="arabicParenR"/>
            </a:pPr>
            <a:endParaRPr lang="en-US" sz="2000" dirty="0"/>
          </a:p>
          <a:p>
            <a:pPr marL="457200" indent="-457200">
              <a:buFont typeface="+mj-lt"/>
              <a:buAutoNum type="arabicParenR"/>
            </a:pPr>
            <a:r>
              <a:rPr lang="en-US" sz="2000" b="1" u="sng" dirty="0"/>
              <a:t>Interpretability</a:t>
            </a:r>
            <a:r>
              <a:rPr lang="en-US" sz="2000" dirty="0"/>
              <a:t>: Building models that not only provide accurate predictions but also offer insights into the factors contributing to the prediction is important for gaining trust from healthcare professionals and patients.</a:t>
            </a:r>
          </a:p>
          <a:p>
            <a:pPr marL="457200" indent="-457200">
              <a:buFont typeface="+mj-lt"/>
              <a:buAutoNum type="arabicParenR"/>
            </a:pPr>
            <a:endParaRPr lang="en-US" sz="2000" dirty="0"/>
          </a:p>
          <a:p>
            <a:pPr marL="457200" indent="-457200">
              <a:buFont typeface="+mj-lt"/>
              <a:buAutoNum type="arabicParenR"/>
            </a:pPr>
            <a:endParaRPr lang="en-IN" sz="2000" dirty="0"/>
          </a:p>
        </p:txBody>
      </p:sp>
    </p:spTree>
    <p:extLst>
      <p:ext uri="{BB962C8B-B14F-4D97-AF65-F5344CB8AC3E}">
        <p14:creationId xmlns:p14="http://schemas.microsoft.com/office/powerpoint/2010/main" val="4173195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D3DB1-8B63-4502-BD5D-D43B9E8C1E20}"/>
              </a:ext>
            </a:extLst>
          </p:cNvPr>
          <p:cNvSpPr txBox="1"/>
          <p:nvPr/>
        </p:nvSpPr>
        <p:spPr>
          <a:xfrm>
            <a:off x="277401" y="297189"/>
            <a:ext cx="8034391" cy="523220"/>
          </a:xfrm>
          <a:prstGeom prst="rect">
            <a:avLst/>
          </a:prstGeom>
          <a:noFill/>
        </p:spPr>
        <p:txBody>
          <a:bodyPr wrap="square" rtlCol="0">
            <a:spAutoFit/>
          </a:bodyPr>
          <a:lstStyle/>
          <a:p>
            <a:r>
              <a:rPr lang="en-IN" sz="2800" b="1" dirty="0"/>
              <a:t>Data Understanding</a:t>
            </a:r>
          </a:p>
        </p:txBody>
      </p:sp>
      <p:pic>
        <p:nvPicPr>
          <p:cNvPr id="7" name="Picture 6">
            <a:extLst>
              <a:ext uri="{FF2B5EF4-FFF2-40B4-BE49-F238E27FC236}">
                <a16:creationId xmlns:a16="http://schemas.microsoft.com/office/drawing/2014/main" id="{B0766AD6-C597-8524-38BD-09FBDF7B2403}"/>
              </a:ext>
            </a:extLst>
          </p:cNvPr>
          <p:cNvPicPr>
            <a:picLocks noChangeAspect="1"/>
          </p:cNvPicPr>
          <p:nvPr/>
        </p:nvPicPr>
        <p:blipFill rotWithShape="1">
          <a:blip r:embed="rId2">
            <a:extLst>
              <a:ext uri="{28A0092B-C50C-407E-A947-70E740481C1C}">
                <a14:useLocalDpi xmlns:a14="http://schemas.microsoft.com/office/drawing/2010/main" val="0"/>
              </a:ext>
            </a:extLst>
          </a:blip>
          <a:srcRect l="7753" t="48611" r="10000" b="6926"/>
          <a:stretch/>
        </p:blipFill>
        <p:spPr>
          <a:xfrm>
            <a:off x="534256" y="1880171"/>
            <a:ext cx="10952252" cy="2876764"/>
          </a:xfrm>
          <a:prstGeom prst="rect">
            <a:avLst/>
          </a:prstGeom>
          <a:ln w="9525">
            <a:solidFill>
              <a:schemeClr val="tx1"/>
            </a:solidFill>
          </a:ln>
        </p:spPr>
      </p:pic>
      <p:sp>
        <p:nvSpPr>
          <p:cNvPr id="8" name="TextBox 7">
            <a:extLst>
              <a:ext uri="{FF2B5EF4-FFF2-40B4-BE49-F238E27FC236}">
                <a16:creationId xmlns:a16="http://schemas.microsoft.com/office/drawing/2014/main" id="{AA2D98A1-9E8E-6DE0-54DB-BC8C4E05DEE6}"/>
              </a:ext>
            </a:extLst>
          </p:cNvPr>
          <p:cNvSpPr txBox="1"/>
          <p:nvPr/>
        </p:nvSpPr>
        <p:spPr>
          <a:xfrm>
            <a:off x="277401" y="945223"/>
            <a:ext cx="11390616" cy="707886"/>
          </a:xfrm>
          <a:prstGeom prst="rect">
            <a:avLst/>
          </a:prstGeom>
          <a:noFill/>
        </p:spPr>
        <p:txBody>
          <a:bodyPr wrap="square" rtlCol="0">
            <a:spAutoFit/>
          </a:bodyPr>
          <a:lstStyle/>
          <a:p>
            <a:r>
              <a:rPr lang="en-US" sz="2000" dirty="0"/>
              <a:t>Begin by loading the dataset into Python Programming. Verifying that the dataset is loaded correctly and examine the first few rows to get a glimpse of the data structure.</a:t>
            </a:r>
            <a:endParaRPr lang="en-IN" sz="2000" dirty="0"/>
          </a:p>
        </p:txBody>
      </p:sp>
      <p:sp>
        <p:nvSpPr>
          <p:cNvPr id="9" name="TextBox 8">
            <a:extLst>
              <a:ext uri="{FF2B5EF4-FFF2-40B4-BE49-F238E27FC236}">
                <a16:creationId xmlns:a16="http://schemas.microsoft.com/office/drawing/2014/main" id="{7B141F1A-FA34-FA66-75B5-CF2005CF4C57}"/>
              </a:ext>
            </a:extLst>
          </p:cNvPr>
          <p:cNvSpPr txBox="1"/>
          <p:nvPr/>
        </p:nvSpPr>
        <p:spPr>
          <a:xfrm>
            <a:off x="315074" y="4983997"/>
            <a:ext cx="11390616" cy="707886"/>
          </a:xfrm>
          <a:prstGeom prst="rect">
            <a:avLst/>
          </a:prstGeom>
          <a:noFill/>
        </p:spPr>
        <p:txBody>
          <a:bodyPr wrap="square" rtlCol="0">
            <a:spAutoFit/>
          </a:bodyPr>
          <a:lstStyle/>
          <a:p>
            <a:r>
              <a:rPr lang="en-IN" sz="2000" dirty="0"/>
              <a:t>The size of the dataset is 920 rows and 16 attributes in which </a:t>
            </a:r>
            <a:r>
              <a:rPr lang="en-IN" sz="2000" b="1" dirty="0" err="1"/>
              <a:t>num</a:t>
            </a:r>
            <a:r>
              <a:rPr lang="en-IN" sz="2000" dirty="0"/>
              <a:t> is the dependent variable for which we have to make the prediction.</a:t>
            </a:r>
          </a:p>
        </p:txBody>
      </p:sp>
    </p:spTree>
    <p:extLst>
      <p:ext uri="{BB962C8B-B14F-4D97-AF65-F5344CB8AC3E}">
        <p14:creationId xmlns:p14="http://schemas.microsoft.com/office/powerpoint/2010/main" val="1461175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2905</Words>
  <Application>Microsoft Office PowerPoint</Application>
  <PresentationFormat>Widescreen</PresentationFormat>
  <Paragraphs>169</Paragraphs>
  <Slides>55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Book Antiqua</vt:lpstr>
      <vt:lpstr>Calibri</vt:lpstr>
      <vt:lpstr>Calibri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Himani Gupta</dc:creator>
  <cp:lastModifiedBy>Himani Gupta</cp:lastModifiedBy>
  <cp:revision>1</cp:revision>
  <dcterms:created xsi:type="dcterms:W3CDTF">2024-04-13T10:14:05Z</dcterms:created>
  <dcterms:modified xsi:type="dcterms:W3CDTF">2024-04-16T09:21:53Z</dcterms:modified>
</cp:coreProperties>
</file>